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4"/>
  </p:notesMasterIdLst>
  <p:sldIdLst>
    <p:sldId id="260" r:id="rId2"/>
    <p:sldId id="259" r:id="rId3"/>
    <p:sldId id="261" r:id="rId4"/>
    <p:sldId id="262" r:id="rId5"/>
    <p:sldId id="263" r:id="rId6"/>
    <p:sldId id="264" r:id="rId7"/>
    <p:sldId id="265" r:id="rId8"/>
    <p:sldId id="266" r:id="rId9"/>
    <p:sldId id="290" r:id="rId10"/>
    <p:sldId id="267" r:id="rId11"/>
    <p:sldId id="268" r:id="rId12"/>
    <p:sldId id="269" r:id="rId13"/>
    <p:sldId id="270" r:id="rId14"/>
    <p:sldId id="271" r:id="rId15"/>
    <p:sldId id="272" r:id="rId16"/>
    <p:sldId id="273" r:id="rId17"/>
    <p:sldId id="274" r:id="rId18"/>
    <p:sldId id="275" r:id="rId19"/>
    <p:sldId id="276" r:id="rId20"/>
    <p:sldId id="277" r:id="rId21"/>
    <p:sldId id="278" r:id="rId22"/>
    <p:sldId id="279" r:id="rId23"/>
    <p:sldId id="280" r:id="rId24"/>
    <p:sldId id="256" r:id="rId25"/>
    <p:sldId id="300" r:id="rId26"/>
    <p:sldId id="306" r:id="rId27"/>
    <p:sldId id="307" r:id="rId28"/>
    <p:sldId id="257" r:id="rId29"/>
    <p:sldId id="282" r:id="rId30"/>
    <p:sldId id="309" r:id="rId31"/>
    <p:sldId id="258" r:id="rId32"/>
    <p:sldId id="283" r:id="rId33"/>
    <p:sldId id="284" r:id="rId34"/>
    <p:sldId id="285" r:id="rId35"/>
    <p:sldId id="310" r:id="rId36"/>
    <p:sldId id="286" r:id="rId37"/>
    <p:sldId id="287" r:id="rId38"/>
    <p:sldId id="288" r:id="rId39"/>
    <p:sldId id="291" r:id="rId40"/>
    <p:sldId id="292" r:id="rId41"/>
    <p:sldId id="302" r:id="rId42"/>
    <p:sldId id="293" r:id="rId43"/>
    <p:sldId id="303" r:id="rId44"/>
    <p:sldId id="294" r:id="rId45"/>
    <p:sldId id="304" r:id="rId46"/>
    <p:sldId id="295" r:id="rId47"/>
    <p:sldId id="305" r:id="rId48"/>
    <p:sldId id="296" r:id="rId49"/>
    <p:sldId id="297" r:id="rId50"/>
    <p:sldId id="298" r:id="rId51"/>
    <p:sldId id="299" r:id="rId52"/>
    <p:sldId id="289" r:id="rId5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83B6E7D-338C-488A-BBE8-8E6C8591DF25}">
          <p14:sldIdLst>
            <p14:sldId id="260"/>
            <p14:sldId id="259"/>
            <p14:sldId id="261"/>
            <p14:sldId id="262"/>
            <p14:sldId id="263"/>
            <p14:sldId id="264"/>
            <p14:sldId id="265"/>
            <p14:sldId id="266"/>
            <p14:sldId id="290"/>
            <p14:sldId id="267"/>
            <p14:sldId id="268"/>
            <p14:sldId id="269"/>
            <p14:sldId id="270"/>
            <p14:sldId id="271"/>
            <p14:sldId id="272"/>
            <p14:sldId id="273"/>
            <p14:sldId id="274"/>
            <p14:sldId id="275"/>
            <p14:sldId id="276"/>
            <p14:sldId id="277"/>
            <p14:sldId id="278"/>
            <p14:sldId id="279"/>
            <p14:sldId id="280"/>
            <p14:sldId id="256"/>
            <p14:sldId id="300"/>
            <p14:sldId id="306"/>
            <p14:sldId id="307"/>
            <p14:sldId id="257"/>
            <p14:sldId id="282"/>
            <p14:sldId id="309"/>
            <p14:sldId id="258"/>
            <p14:sldId id="283"/>
            <p14:sldId id="284"/>
            <p14:sldId id="285"/>
            <p14:sldId id="310"/>
            <p14:sldId id="286"/>
            <p14:sldId id="287"/>
            <p14:sldId id="288"/>
            <p14:sldId id="291"/>
            <p14:sldId id="292"/>
            <p14:sldId id="302"/>
            <p14:sldId id="293"/>
            <p14:sldId id="303"/>
            <p14:sldId id="294"/>
            <p14:sldId id="304"/>
            <p14:sldId id="295"/>
            <p14:sldId id="305"/>
            <p14:sldId id="296"/>
            <p14:sldId id="297"/>
            <p14:sldId id="298"/>
            <p14:sldId id="299"/>
            <p14:sldId id="289"/>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Nguyễn Quang" initials="NQ" lastIdx="1" clrIdx="0">
    <p:extLst>
      <p:ext uri="{19B8F6BF-5375-455C-9EA6-DF929625EA0E}">
        <p15:presenceInfo xmlns:p15="http://schemas.microsoft.com/office/powerpoint/2012/main" userId="12efe87ff60e60c7"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3" d="100"/>
          <a:sy n="83" d="100"/>
        </p:scale>
        <p:origin x="614"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0B4C5DE-AA9D-4A66-9849-30C57D1F2586}" type="datetimeFigureOut">
              <a:rPr lang="en-US" smtClean="0"/>
              <a:t>4/20/2022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74DD684-DF94-4A12-AF6F-E9E6B71DD4D2}" type="slidenum">
              <a:rPr lang="en-US" smtClean="0"/>
              <a:t>‹#›</a:t>
            </a:fld>
            <a:endParaRPr lang="en-US"/>
          </a:p>
        </p:txBody>
      </p:sp>
    </p:spTree>
    <p:extLst>
      <p:ext uri="{BB962C8B-B14F-4D97-AF65-F5344CB8AC3E}">
        <p14:creationId xmlns:p14="http://schemas.microsoft.com/office/powerpoint/2010/main" val="3749677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7A2E71-DC96-41AF-8B5B-A4A28FAD3A7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A695D79-3387-4DB3-93BA-44F3631D130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88EDE31-59CD-4CBD-9E6C-E6807D468F42}"/>
              </a:ext>
            </a:extLst>
          </p:cNvPr>
          <p:cNvSpPr>
            <a:spLocks noGrp="1"/>
          </p:cNvSpPr>
          <p:nvPr>
            <p:ph type="dt" sz="half" idx="10"/>
          </p:nvPr>
        </p:nvSpPr>
        <p:spPr/>
        <p:txBody>
          <a:bodyPr/>
          <a:lstStyle/>
          <a:p>
            <a:fld id="{E105BCA1-49D8-4CEC-8E18-30B8CB611115}" type="datetimeFigureOut">
              <a:rPr lang="en-US" smtClean="0"/>
              <a:t>4/20/2022</a:t>
            </a:fld>
            <a:endParaRPr lang="en-US"/>
          </a:p>
        </p:txBody>
      </p:sp>
      <p:sp>
        <p:nvSpPr>
          <p:cNvPr id="5" name="Footer Placeholder 4">
            <a:extLst>
              <a:ext uri="{FF2B5EF4-FFF2-40B4-BE49-F238E27FC236}">
                <a16:creationId xmlns:a16="http://schemas.microsoft.com/office/drawing/2014/main" id="{87A60654-353E-4473-9036-B0FB3757F34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FD052B-61CB-4ECA-A454-91CEE3576B4C}"/>
              </a:ext>
            </a:extLst>
          </p:cNvPr>
          <p:cNvSpPr>
            <a:spLocks noGrp="1"/>
          </p:cNvSpPr>
          <p:nvPr>
            <p:ph type="sldNum" sz="quarter" idx="12"/>
          </p:nvPr>
        </p:nvSpPr>
        <p:spPr/>
        <p:txBody>
          <a:bodyPr/>
          <a:lstStyle/>
          <a:p>
            <a:fld id="{8AF1FD13-2665-42D0-80A8-304225DC7FF6}" type="slidenum">
              <a:rPr lang="en-US" smtClean="0"/>
              <a:t>‹#›</a:t>
            </a:fld>
            <a:endParaRPr lang="en-US"/>
          </a:p>
        </p:txBody>
      </p:sp>
    </p:spTree>
    <p:extLst>
      <p:ext uri="{BB962C8B-B14F-4D97-AF65-F5344CB8AC3E}">
        <p14:creationId xmlns:p14="http://schemas.microsoft.com/office/powerpoint/2010/main" val="32396822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CEED5-9290-49D5-B542-6AAD635AEBE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7AB5954-7CBB-4138-9D21-06670F90AFE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40BEC4E-6A93-47D2-A25B-88060C97843C}"/>
              </a:ext>
            </a:extLst>
          </p:cNvPr>
          <p:cNvSpPr>
            <a:spLocks noGrp="1"/>
          </p:cNvSpPr>
          <p:nvPr>
            <p:ph type="dt" sz="half" idx="10"/>
          </p:nvPr>
        </p:nvSpPr>
        <p:spPr/>
        <p:txBody>
          <a:bodyPr/>
          <a:lstStyle/>
          <a:p>
            <a:fld id="{E105BCA1-49D8-4CEC-8E18-30B8CB611115}" type="datetimeFigureOut">
              <a:rPr lang="en-US" smtClean="0"/>
              <a:t>4/20/2022</a:t>
            </a:fld>
            <a:endParaRPr lang="en-US"/>
          </a:p>
        </p:txBody>
      </p:sp>
      <p:sp>
        <p:nvSpPr>
          <p:cNvPr id="5" name="Footer Placeholder 4">
            <a:extLst>
              <a:ext uri="{FF2B5EF4-FFF2-40B4-BE49-F238E27FC236}">
                <a16:creationId xmlns:a16="http://schemas.microsoft.com/office/drawing/2014/main" id="{354FEDA6-7F8C-4108-B481-C7B93F5D12E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C5447B3-C66B-4B37-B55F-50BD3B571353}"/>
              </a:ext>
            </a:extLst>
          </p:cNvPr>
          <p:cNvSpPr>
            <a:spLocks noGrp="1"/>
          </p:cNvSpPr>
          <p:nvPr>
            <p:ph type="sldNum" sz="quarter" idx="12"/>
          </p:nvPr>
        </p:nvSpPr>
        <p:spPr/>
        <p:txBody>
          <a:bodyPr/>
          <a:lstStyle/>
          <a:p>
            <a:fld id="{8AF1FD13-2665-42D0-80A8-304225DC7FF6}" type="slidenum">
              <a:rPr lang="en-US" smtClean="0"/>
              <a:t>‹#›</a:t>
            </a:fld>
            <a:endParaRPr lang="en-US"/>
          </a:p>
        </p:txBody>
      </p:sp>
    </p:spTree>
    <p:extLst>
      <p:ext uri="{BB962C8B-B14F-4D97-AF65-F5344CB8AC3E}">
        <p14:creationId xmlns:p14="http://schemas.microsoft.com/office/powerpoint/2010/main" val="25018719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429C418-FCFE-4875-BE56-2A7CC817491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798CA55-E847-47F8-81FD-03260B61861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93CB09E-7990-4AD1-9609-61743AD75928}"/>
              </a:ext>
            </a:extLst>
          </p:cNvPr>
          <p:cNvSpPr>
            <a:spLocks noGrp="1"/>
          </p:cNvSpPr>
          <p:nvPr>
            <p:ph type="dt" sz="half" idx="10"/>
          </p:nvPr>
        </p:nvSpPr>
        <p:spPr/>
        <p:txBody>
          <a:bodyPr/>
          <a:lstStyle/>
          <a:p>
            <a:fld id="{E105BCA1-49D8-4CEC-8E18-30B8CB611115}" type="datetimeFigureOut">
              <a:rPr lang="en-US" smtClean="0"/>
              <a:t>4/20/2022</a:t>
            </a:fld>
            <a:endParaRPr lang="en-US"/>
          </a:p>
        </p:txBody>
      </p:sp>
      <p:sp>
        <p:nvSpPr>
          <p:cNvPr id="5" name="Footer Placeholder 4">
            <a:extLst>
              <a:ext uri="{FF2B5EF4-FFF2-40B4-BE49-F238E27FC236}">
                <a16:creationId xmlns:a16="http://schemas.microsoft.com/office/drawing/2014/main" id="{5939D28B-54CD-475B-9414-E8F2DB15612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2ADD306-03C7-4E98-B9AE-455D6C8D6F3B}"/>
              </a:ext>
            </a:extLst>
          </p:cNvPr>
          <p:cNvSpPr>
            <a:spLocks noGrp="1"/>
          </p:cNvSpPr>
          <p:nvPr>
            <p:ph type="sldNum" sz="quarter" idx="12"/>
          </p:nvPr>
        </p:nvSpPr>
        <p:spPr/>
        <p:txBody>
          <a:bodyPr/>
          <a:lstStyle/>
          <a:p>
            <a:fld id="{8AF1FD13-2665-42D0-80A8-304225DC7FF6}" type="slidenum">
              <a:rPr lang="en-US" smtClean="0"/>
              <a:t>‹#›</a:t>
            </a:fld>
            <a:endParaRPr lang="en-US"/>
          </a:p>
        </p:txBody>
      </p:sp>
    </p:spTree>
    <p:extLst>
      <p:ext uri="{BB962C8B-B14F-4D97-AF65-F5344CB8AC3E}">
        <p14:creationId xmlns:p14="http://schemas.microsoft.com/office/powerpoint/2010/main" val="39202741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3FD941-B41B-4CF3-9E72-B153EAE9B60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B3A9E6A-8D77-4D31-B6E5-8CF70BF2DA7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3FF6793-4735-47F8-A838-77EB40CE3E82}"/>
              </a:ext>
            </a:extLst>
          </p:cNvPr>
          <p:cNvSpPr>
            <a:spLocks noGrp="1"/>
          </p:cNvSpPr>
          <p:nvPr>
            <p:ph type="dt" sz="half" idx="10"/>
          </p:nvPr>
        </p:nvSpPr>
        <p:spPr/>
        <p:txBody>
          <a:bodyPr/>
          <a:lstStyle/>
          <a:p>
            <a:fld id="{E105BCA1-49D8-4CEC-8E18-30B8CB611115}" type="datetimeFigureOut">
              <a:rPr lang="en-US" smtClean="0"/>
              <a:t>4/20/2022</a:t>
            </a:fld>
            <a:endParaRPr lang="en-US"/>
          </a:p>
        </p:txBody>
      </p:sp>
      <p:sp>
        <p:nvSpPr>
          <p:cNvPr id="5" name="Footer Placeholder 4">
            <a:extLst>
              <a:ext uri="{FF2B5EF4-FFF2-40B4-BE49-F238E27FC236}">
                <a16:creationId xmlns:a16="http://schemas.microsoft.com/office/drawing/2014/main" id="{DA0DFA10-AE93-4DD1-BE36-2083D7B78A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4621CBE-EF45-43C6-BA55-05C23778938F}"/>
              </a:ext>
            </a:extLst>
          </p:cNvPr>
          <p:cNvSpPr>
            <a:spLocks noGrp="1"/>
          </p:cNvSpPr>
          <p:nvPr>
            <p:ph type="sldNum" sz="quarter" idx="12"/>
          </p:nvPr>
        </p:nvSpPr>
        <p:spPr/>
        <p:txBody>
          <a:bodyPr/>
          <a:lstStyle/>
          <a:p>
            <a:fld id="{8AF1FD13-2665-42D0-80A8-304225DC7FF6}" type="slidenum">
              <a:rPr lang="en-US" smtClean="0"/>
              <a:t>‹#›</a:t>
            </a:fld>
            <a:endParaRPr lang="en-US"/>
          </a:p>
        </p:txBody>
      </p:sp>
    </p:spTree>
    <p:extLst>
      <p:ext uri="{BB962C8B-B14F-4D97-AF65-F5344CB8AC3E}">
        <p14:creationId xmlns:p14="http://schemas.microsoft.com/office/powerpoint/2010/main" val="29440561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C3AD24-826D-4979-B1A7-DEB0355E9A4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82628AD-4238-4DCE-A18B-EFC9FE65DBA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9470FE8-363C-4FF6-A4E5-C801E37FE075}"/>
              </a:ext>
            </a:extLst>
          </p:cNvPr>
          <p:cNvSpPr>
            <a:spLocks noGrp="1"/>
          </p:cNvSpPr>
          <p:nvPr>
            <p:ph type="dt" sz="half" idx="10"/>
          </p:nvPr>
        </p:nvSpPr>
        <p:spPr/>
        <p:txBody>
          <a:bodyPr/>
          <a:lstStyle/>
          <a:p>
            <a:fld id="{E105BCA1-49D8-4CEC-8E18-30B8CB611115}" type="datetimeFigureOut">
              <a:rPr lang="en-US" smtClean="0"/>
              <a:t>4/20/2022</a:t>
            </a:fld>
            <a:endParaRPr lang="en-US"/>
          </a:p>
        </p:txBody>
      </p:sp>
      <p:sp>
        <p:nvSpPr>
          <p:cNvPr id="5" name="Footer Placeholder 4">
            <a:extLst>
              <a:ext uri="{FF2B5EF4-FFF2-40B4-BE49-F238E27FC236}">
                <a16:creationId xmlns:a16="http://schemas.microsoft.com/office/drawing/2014/main" id="{BDCEB0D3-CFE2-4AFD-8D4B-A1457D5E814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8176B52-8BAC-4572-AB5F-E7A5570AE14B}"/>
              </a:ext>
            </a:extLst>
          </p:cNvPr>
          <p:cNvSpPr>
            <a:spLocks noGrp="1"/>
          </p:cNvSpPr>
          <p:nvPr>
            <p:ph type="sldNum" sz="quarter" idx="12"/>
          </p:nvPr>
        </p:nvSpPr>
        <p:spPr/>
        <p:txBody>
          <a:bodyPr/>
          <a:lstStyle/>
          <a:p>
            <a:fld id="{8AF1FD13-2665-42D0-80A8-304225DC7FF6}" type="slidenum">
              <a:rPr lang="en-US" smtClean="0"/>
              <a:t>‹#›</a:t>
            </a:fld>
            <a:endParaRPr lang="en-US"/>
          </a:p>
        </p:txBody>
      </p:sp>
    </p:spTree>
    <p:extLst>
      <p:ext uri="{BB962C8B-B14F-4D97-AF65-F5344CB8AC3E}">
        <p14:creationId xmlns:p14="http://schemas.microsoft.com/office/powerpoint/2010/main" val="3515872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DA9F1D-3788-4AC4-A95A-9D8B85DB51A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854402A-979C-481C-9F79-5080813DD4D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1451E4F-560F-4DA2-A750-EB4086014FA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79E4778-F24C-4502-BE0D-224D9F25A7E1}"/>
              </a:ext>
            </a:extLst>
          </p:cNvPr>
          <p:cNvSpPr>
            <a:spLocks noGrp="1"/>
          </p:cNvSpPr>
          <p:nvPr>
            <p:ph type="dt" sz="half" idx="10"/>
          </p:nvPr>
        </p:nvSpPr>
        <p:spPr/>
        <p:txBody>
          <a:bodyPr/>
          <a:lstStyle/>
          <a:p>
            <a:fld id="{E105BCA1-49D8-4CEC-8E18-30B8CB611115}" type="datetimeFigureOut">
              <a:rPr lang="en-US" smtClean="0"/>
              <a:t>4/20/2022</a:t>
            </a:fld>
            <a:endParaRPr lang="en-US"/>
          </a:p>
        </p:txBody>
      </p:sp>
      <p:sp>
        <p:nvSpPr>
          <p:cNvPr id="6" name="Footer Placeholder 5">
            <a:extLst>
              <a:ext uri="{FF2B5EF4-FFF2-40B4-BE49-F238E27FC236}">
                <a16:creationId xmlns:a16="http://schemas.microsoft.com/office/drawing/2014/main" id="{111B0BC6-AFEB-4F3D-AB6F-3A814FBE1CB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7DE948C-E470-4579-B782-4694AD1BAC87}"/>
              </a:ext>
            </a:extLst>
          </p:cNvPr>
          <p:cNvSpPr>
            <a:spLocks noGrp="1"/>
          </p:cNvSpPr>
          <p:nvPr>
            <p:ph type="sldNum" sz="quarter" idx="12"/>
          </p:nvPr>
        </p:nvSpPr>
        <p:spPr/>
        <p:txBody>
          <a:bodyPr/>
          <a:lstStyle/>
          <a:p>
            <a:fld id="{8AF1FD13-2665-42D0-80A8-304225DC7FF6}" type="slidenum">
              <a:rPr lang="en-US" smtClean="0"/>
              <a:t>‹#›</a:t>
            </a:fld>
            <a:endParaRPr lang="en-US"/>
          </a:p>
        </p:txBody>
      </p:sp>
    </p:spTree>
    <p:extLst>
      <p:ext uri="{BB962C8B-B14F-4D97-AF65-F5344CB8AC3E}">
        <p14:creationId xmlns:p14="http://schemas.microsoft.com/office/powerpoint/2010/main" val="24364004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952BDE-D41D-43B1-9A52-06139A771F0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2873727-9DD1-4284-AE7A-699F0A71EDC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4D6F4AF-5DB9-43C5-9885-A2C5125F22A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8221357-466A-4A2E-B961-DAB040A311B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1E4584E-9C99-45FE-B7FD-796DC0EE0F8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58704DE-EE43-463B-B08B-232D44462613}"/>
              </a:ext>
            </a:extLst>
          </p:cNvPr>
          <p:cNvSpPr>
            <a:spLocks noGrp="1"/>
          </p:cNvSpPr>
          <p:nvPr>
            <p:ph type="dt" sz="half" idx="10"/>
          </p:nvPr>
        </p:nvSpPr>
        <p:spPr/>
        <p:txBody>
          <a:bodyPr/>
          <a:lstStyle/>
          <a:p>
            <a:fld id="{E105BCA1-49D8-4CEC-8E18-30B8CB611115}" type="datetimeFigureOut">
              <a:rPr lang="en-US" smtClean="0"/>
              <a:t>4/20/2022</a:t>
            </a:fld>
            <a:endParaRPr lang="en-US"/>
          </a:p>
        </p:txBody>
      </p:sp>
      <p:sp>
        <p:nvSpPr>
          <p:cNvPr id="8" name="Footer Placeholder 7">
            <a:extLst>
              <a:ext uri="{FF2B5EF4-FFF2-40B4-BE49-F238E27FC236}">
                <a16:creationId xmlns:a16="http://schemas.microsoft.com/office/drawing/2014/main" id="{7EA31731-2D0B-435B-9BA7-425A9892DDB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A2D2B3E-4FEA-4F0A-80AD-41243013E8BD}"/>
              </a:ext>
            </a:extLst>
          </p:cNvPr>
          <p:cNvSpPr>
            <a:spLocks noGrp="1"/>
          </p:cNvSpPr>
          <p:nvPr>
            <p:ph type="sldNum" sz="quarter" idx="12"/>
          </p:nvPr>
        </p:nvSpPr>
        <p:spPr/>
        <p:txBody>
          <a:bodyPr/>
          <a:lstStyle/>
          <a:p>
            <a:fld id="{8AF1FD13-2665-42D0-80A8-304225DC7FF6}" type="slidenum">
              <a:rPr lang="en-US" smtClean="0"/>
              <a:t>‹#›</a:t>
            </a:fld>
            <a:endParaRPr lang="en-US"/>
          </a:p>
        </p:txBody>
      </p:sp>
    </p:spTree>
    <p:extLst>
      <p:ext uri="{BB962C8B-B14F-4D97-AF65-F5344CB8AC3E}">
        <p14:creationId xmlns:p14="http://schemas.microsoft.com/office/powerpoint/2010/main" val="34251404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C8B7D6-75A9-4B6C-97CC-DEBADC842D4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511136C-6F31-4905-91F7-4AB4E7E2CDBB}"/>
              </a:ext>
            </a:extLst>
          </p:cNvPr>
          <p:cNvSpPr>
            <a:spLocks noGrp="1"/>
          </p:cNvSpPr>
          <p:nvPr>
            <p:ph type="dt" sz="half" idx="10"/>
          </p:nvPr>
        </p:nvSpPr>
        <p:spPr/>
        <p:txBody>
          <a:bodyPr/>
          <a:lstStyle/>
          <a:p>
            <a:fld id="{E105BCA1-49D8-4CEC-8E18-30B8CB611115}" type="datetimeFigureOut">
              <a:rPr lang="en-US" smtClean="0"/>
              <a:t>4/20/2022</a:t>
            </a:fld>
            <a:endParaRPr lang="en-US"/>
          </a:p>
        </p:txBody>
      </p:sp>
      <p:sp>
        <p:nvSpPr>
          <p:cNvPr id="4" name="Footer Placeholder 3">
            <a:extLst>
              <a:ext uri="{FF2B5EF4-FFF2-40B4-BE49-F238E27FC236}">
                <a16:creationId xmlns:a16="http://schemas.microsoft.com/office/drawing/2014/main" id="{14C18E25-8AB7-4646-A940-5120F8E659C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D5156FF-B5F1-46A0-985C-15363002AB61}"/>
              </a:ext>
            </a:extLst>
          </p:cNvPr>
          <p:cNvSpPr>
            <a:spLocks noGrp="1"/>
          </p:cNvSpPr>
          <p:nvPr>
            <p:ph type="sldNum" sz="quarter" idx="12"/>
          </p:nvPr>
        </p:nvSpPr>
        <p:spPr/>
        <p:txBody>
          <a:bodyPr/>
          <a:lstStyle/>
          <a:p>
            <a:fld id="{8AF1FD13-2665-42D0-80A8-304225DC7FF6}" type="slidenum">
              <a:rPr lang="en-US" smtClean="0"/>
              <a:t>‹#›</a:t>
            </a:fld>
            <a:endParaRPr lang="en-US"/>
          </a:p>
        </p:txBody>
      </p:sp>
    </p:spTree>
    <p:extLst>
      <p:ext uri="{BB962C8B-B14F-4D97-AF65-F5344CB8AC3E}">
        <p14:creationId xmlns:p14="http://schemas.microsoft.com/office/powerpoint/2010/main" val="41799408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95958B1-78D7-402F-81F8-478A2154DA46}"/>
              </a:ext>
            </a:extLst>
          </p:cNvPr>
          <p:cNvSpPr>
            <a:spLocks noGrp="1"/>
          </p:cNvSpPr>
          <p:nvPr>
            <p:ph type="dt" sz="half" idx="10"/>
          </p:nvPr>
        </p:nvSpPr>
        <p:spPr/>
        <p:txBody>
          <a:bodyPr/>
          <a:lstStyle/>
          <a:p>
            <a:fld id="{E105BCA1-49D8-4CEC-8E18-30B8CB611115}" type="datetimeFigureOut">
              <a:rPr lang="en-US" smtClean="0"/>
              <a:t>4/20/2022</a:t>
            </a:fld>
            <a:endParaRPr lang="en-US"/>
          </a:p>
        </p:txBody>
      </p:sp>
      <p:sp>
        <p:nvSpPr>
          <p:cNvPr id="3" name="Footer Placeholder 2">
            <a:extLst>
              <a:ext uri="{FF2B5EF4-FFF2-40B4-BE49-F238E27FC236}">
                <a16:creationId xmlns:a16="http://schemas.microsoft.com/office/drawing/2014/main" id="{0560870F-97F3-4682-A15D-F5E174C1F10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53ED9FB-E300-472F-AF6F-B1136902A437}"/>
              </a:ext>
            </a:extLst>
          </p:cNvPr>
          <p:cNvSpPr>
            <a:spLocks noGrp="1"/>
          </p:cNvSpPr>
          <p:nvPr>
            <p:ph type="sldNum" sz="quarter" idx="12"/>
          </p:nvPr>
        </p:nvSpPr>
        <p:spPr/>
        <p:txBody>
          <a:bodyPr/>
          <a:lstStyle/>
          <a:p>
            <a:fld id="{8AF1FD13-2665-42D0-80A8-304225DC7FF6}" type="slidenum">
              <a:rPr lang="en-US" smtClean="0"/>
              <a:t>‹#›</a:t>
            </a:fld>
            <a:endParaRPr lang="en-US"/>
          </a:p>
        </p:txBody>
      </p:sp>
    </p:spTree>
    <p:extLst>
      <p:ext uri="{BB962C8B-B14F-4D97-AF65-F5344CB8AC3E}">
        <p14:creationId xmlns:p14="http://schemas.microsoft.com/office/powerpoint/2010/main" val="19961451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8FD3C2-4F39-4ED3-9BE6-10312A54261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24B4A0E-BEBB-4A0B-B1A8-0B918E6F08C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5F61C15-80BB-45B6-A86A-175FB200CBA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7688E97-197C-4754-95C6-82B3B378123A}"/>
              </a:ext>
            </a:extLst>
          </p:cNvPr>
          <p:cNvSpPr>
            <a:spLocks noGrp="1"/>
          </p:cNvSpPr>
          <p:nvPr>
            <p:ph type="dt" sz="half" idx="10"/>
          </p:nvPr>
        </p:nvSpPr>
        <p:spPr/>
        <p:txBody>
          <a:bodyPr/>
          <a:lstStyle/>
          <a:p>
            <a:fld id="{E105BCA1-49D8-4CEC-8E18-30B8CB611115}" type="datetimeFigureOut">
              <a:rPr lang="en-US" smtClean="0"/>
              <a:t>4/20/2022</a:t>
            </a:fld>
            <a:endParaRPr lang="en-US"/>
          </a:p>
        </p:txBody>
      </p:sp>
      <p:sp>
        <p:nvSpPr>
          <p:cNvPr id="6" name="Footer Placeholder 5">
            <a:extLst>
              <a:ext uri="{FF2B5EF4-FFF2-40B4-BE49-F238E27FC236}">
                <a16:creationId xmlns:a16="http://schemas.microsoft.com/office/drawing/2014/main" id="{C0A8FE7A-D1E4-49FA-B0C9-C9A95773A66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5688B5-EAEE-405D-B106-FE0685EB1F54}"/>
              </a:ext>
            </a:extLst>
          </p:cNvPr>
          <p:cNvSpPr>
            <a:spLocks noGrp="1"/>
          </p:cNvSpPr>
          <p:nvPr>
            <p:ph type="sldNum" sz="quarter" idx="12"/>
          </p:nvPr>
        </p:nvSpPr>
        <p:spPr/>
        <p:txBody>
          <a:bodyPr/>
          <a:lstStyle/>
          <a:p>
            <a:fld id="{8AF1FD13-2665-42D0-80A8-304225DC7FF6}" type="slidenum">
              <a:rPr lang="en-US" smtClean="0"/>
              <a:t>‹#›</a:t>
            </a:fld>
            <a:endParaRPr lang="en-US"/>
          </a:p>
        </p:txBody>
      </p:sp>
    </p:spTree>
    <p:extLst>
      <p:ext uri="{BB962C8B-B14F-4D97-AF65-F5344CB8AC3E}">
        <p14:creationId xmlns:p14="http://schemas.microsoft.com/office/powerpoint/2010/main" val="32863220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445011-FB4D-4D7D-A4A9-96CBEE57876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C20907F-3F46-4DA7-8D80-DF79F059492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DF9D35C-1D3A-4F66-90AD-719D6E9C572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9CB398E-F382-472B-9380-C84D453CCD7B}"/>
              </a:ext>
            </a:extLst>
          </p:cNvPr>
          <p:cNvSpPr>
            <a:spLocks noGrp="1"/>
          </p:cNvSpPr>
          <p:nvPr>
            <p:ph type="dt" sz="half" idx="10"/>
          </p:nvPr>
        </p:nvSpPr>
        <p:spPr/>
        <p:txBody>
          <a:bodyPr/>
          <a:lstStyle/>
          <a:p>
            <a:fld id="{E105BCA1-49D8-4CEC-8E18-30B8CB611115}" type="datetimeFigureOut">
              <a:rPr lang="en-US" smtClean="0"/>
              <a:t>4/20/2022</a:t>
            </a:fld>
            <a:endParaRPr lang="en-US"/>
          </a:p>
        </p:txBody>
      </p:sp>
      <p:sp>
        <p:nvSpPr>
          <p:cNvPr id="6" name="Footer Placeholder 5">
            <a:extLst>
              <a:ext uri="{FF2B5EF4-FFF2-40B4-BE49-F238E27FC236}">
                <a16:creationId xmlns:a16="http://schemas.microsoft.com/office/drawing/2014/main" id="{20A9EEA1-4C93-4F5E-BABD-88709CC2ADC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2A38A00-7A60-4B52-9866-AF1B3B852A05}"/>
              </a:ext>
            </a:extLst>
          </p:cNvPr>
          <p:cNvSpPr>
            <a:spLocks noGrp="1"/>
          </p:cNvSpPr>
          <p:nvPr>
            <p:ph type="sldNum" sz="quarter" idx="12"/>
          </p:nvPr>
        </p:nvSpPr>
        <p:spPr/>
        <p:txBody>
          <a:bodyPr/>
          <a:lstStyle/>
          <a:p>
            <a:fld id="{8AF1FD13-2665-42D0-80A8-304225DC7FF6}" type="slidenum">
              <a:rPr lang="en-US" smtClean="0"/>
              <a:t>‹#›</a:t>
            </a:fld>
            <a:endParaRPr lang="en-US"/>
          </a:p>
        </p:txBody>
      </p:sp>
    </p:spTree>
    <p:extLst>
      <p:ext uri="{BB962C8B-B14F-4D97-AF65-F5344CB8AC3E}">
        <p14:creationId xmlns:p14="http://schemas.microsoft.com/office/powerpoint/2010/main" val="16838964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13E1365-746F-4F85-B4D9-3CE6989846F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C27C24F-FD6F-44DA-BED4-7C5FA0C4367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362F6C1-D8DC-4B40-B075-A7D9FA1AD72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105BCA1-49D8-4CEC-8E18-30B8CB611115}" type="datetimeFigureOut">
              <a:rPr lang="en-US" smtClean="0"/>
              <a:t>4/20/2022</a:t>
            </a:fld>
            <a:endParaRPr lang="en-US"/>
          </a:p>
        </p:txBody>
      </p:sp>
      <p:sp>
        <p:nvSpPr>
          <p:cNvPr id="5" name="Footer Placeholder 4">
            <a:extLst>
              <a:ext uri="{FF2B5EF4-FFF2-40B4-BE49-F238E27FC236}">
                <a16:creationId xmlns:a16="http://schemas.microsoft.com/office/drawing/2014/main" id="{D5A589F8-1C29-4E4F-A050-22C054C1357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B036E7F-743A-447C-A69D-AEE2D9471A0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AF1FD13-2665-42D0-80A8-304225DC7FF6}" type="slidenum">
              <a:rPr lang="en-US" smtClean="0"/>
              <a:t>‹#›</a:t>
            </a:fld>
            <a:endParaRPr lang="en-US"/>
          </a:p>
        </p:txBody>
      </p:sp>
    </p:spTree>
    <p:extLst>
      <p:ext uri="{BB962C8B-B14F-4D97-AF65-F5344CB8AC3E}">
        <p14:creationId xmlns:p14="http://schemas.microsoft.com/office/powerpoint/2010/main" val="35765491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8.jpg"/><Relationship Id="rId3" Type="http://schemas.openxmlformats.org/officeDocument/2006/relationships/image" Target="../media/image3.jpg"/><Relationship Id="rId7" Type="http://schemas.openxmlformats.org/officeDocument/2006/relationships/image" Target="../media/image7.jp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jpg"/><Relationship Id="rId5" Type="http://schemas.openxmlformats.org/officeDocument/2006/relationships/image" Target="../media/image5.jpg"/><Relationship Id="rId4" Type="http://schemas.openxmlformats.org/officeDocument/2006/relationships/image" Target="../media/image4.jpg"/></Relationships>
</file>

<file path=ppt/slides/_rels/slide20.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6.jpeg"/><Relationship Id="rId7" Type="http://schemas.openxmlformats.org/officeDocument/2006/relationships/image" Target="../media/image30.jpeg"/><Relationship Id="rId2" Type="http://schemas.openxmlformats.org/officeDocument/2006/relationships/image" Target="../media/image25.jpeg"/><Relationship Id="rId1" Type="http://schemas.openxmlformats.org/officeDocument/2006/relationships/slideLayout" Target="../slideLayouts/slideLayout7.xml"/><Relationship Id="rId6" Type="http://schemas.openxmlformats.org/officeDocument/2006/relationships/image" Target="../media/image29.jpeg"/><Relationship Id="rId5" Type="http://schemas.openxmlformats.org/officeDocument/2006/relationships/image" Target="../media/image28.jpeg"/><Relationship Id="rId4" Type="http://schemas.openxmlformats.org/officeDocument/2006/relationships/image" Target="../media/image27.jpe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31.png"/></Relationships>
</file>

<file path=ppt/slides/_rels/slide2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3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3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37.gif"/><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F3B67616-A376-4FAF-8CC5-E90EEBE27A29}"/>
              </a:ext>
            </a:extLst>
          </p:cNvPr>
          <p:cNvSpPr txBox="1"/>
          <p:nvPr/>
        </p:nvSpPr>
        <p:spPr>
          <a:xfrm>
            <a:off x="1823977" y="2367171"/>
            <a:ext cx="8544046" cy="2123658"/>
          </a:xfrm>
          <a:prstGeom prst="rect">
            <a:avLst/>
          </a:prstGeom>
          <a:noFill/>
        </p:spPr>
        <p:txBody>
          <a:bodyPr wrap="square" rtlCol="0">
            <a:spAutoFit/>
          </a:bodyPr>
          <a:lstStyle/>
          <a:p>
            <a:pPr algn="ctr"/>
            <a:r>
              <a:rPr lang="en-US" sz="4400" b="1" dirty="0">
                <a:ln w="12700">
                  <a:solidFill>
                    <a:schemeClr val="tx2">
                      <a:lumMod val="75000"/>
                    </a:schemeClr>
                  </a:solidFill>
                  <a:prstDash val="solid"/>
                </a:ln>
                <a:solidFill>
                  <a:schemeClr val="bg1"/>
                </a:solidFill>
                <a:effectLst>
                  <a:outerShdw dist="38100" dir="2640000" algn="bl" rotWithShape="0">
                    <a:schemeClr val="tx2">
                      <a:lumMod val="75000"/>
                    </a:schemeClr>
                  </a:outerShdw>
                </a:effectLst>
              </a:rPr>
              <a:t>CHÀO MỪNG CÔ VÀ CÁC BẠN ĐẾN VỚI BÀI THUYẾT TRÌNH CỦA NHÓM 5</a:t>
            </a:r>
          </a:p>
        </p:txBody>
      </p:sp>
    </p:spTree>
    <p:extLst>
      <p:ext uri="{BB962C8B-B14F-4D97-AF65-F5344CB8AC3E}">
        <p14:creationId xmlns:p14="http://schemas.microsoft.com/office/powerpoint/2010/main" val="2133275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Effect transition="in" filter="fade">
                                      <p:cBhvr>
                                        <p:cTn id="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882B5A9-5506-4844-9022-14F61FFE41DB}"/>
              </a:ext>
            </a:extLst>
          </p:cNvPr>
          <p:cNvSpPr txBox="1"/>
          <p:nvPr/>
        </p:nvSpPr>
        <p:spPr>
          <a:xfrm>
            <a:off x="1039368" y="1417332"/>
            <a:ext cx="8455614" cy="492443"/>
          </a:xfrm>
          <a:prstGeom prst="rect">
            <a:avLst/>
          </a:prstGeom>
          <a:noFill/>
        </p:spPr>
        <p:txBody>
          <a:bodyPr wrap="square" rtlCol="0">
            <a:spAutoFit/>
          </a:bodyPr>
          <a:lstStyle/>
          <a:p>
            <a:r>
              <a:rPr lang="en-US" sz="2600" dirty="0" err="1">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Hồ</a:t>
            </a:r>
            <a:r>
              <a:rPr lang="en-US" sz="2600"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 </a:t>
            </a:r>
            <a:r>
              <a:rPr lang="en-US" sz="2600" dirty="0" err="1">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Chí</a:t>
            </a:r>
            <a:r>
              <a:rPr lang="en-US" sz="2600"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 Minh </a:t>
            </a:r>
            <a:r>
              <a:rPr lang="en-US" sz="2600" dirty="0" err="1">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đã</a:t>
            </a:r>
            <a:r>
              <a:rPr lang="en-US" sz="2600"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 </a:t>
            </a:r>
            <a:r>
              <a:rPr lang="en-US" sz="2600" dirty="0" err="1">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phá</a:t>
            </a:r>
            <a:r>
              <a:rPr lang="en-US" sz="2600"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 </a:t>
            </a:r>
            <a:r>
              <a:rPr lang="en-US" sz="2600" dirty="0" err="1">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vỡ</a:t>
            </a:r>
            <a:r>
              <a:rPr lang="en-US" sz="2600"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 </a:t>
            </a:r>
            <a:r>
              <a:rPr lang="en-US" sz="2600" dirty="0" err="1">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thế</a:t>
            </a:r>
            <a:r>
              <a:rPr lang="en-US" sz="2600"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 </a:t>
            </a:r>
            <a:r>
              <a:rPr lang="en-US" sz="2600" dirty="0" err="1">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đơn</a:t>
            </a:r>
            <a:r>
              <a:rPr lang="en-US" sz="2600"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 </a:t>
            </a:r>
            <a:r>
              <a:rPr lang="en-US" sz="2600" dirty="0" err="1">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độc</a:t>
            </a:r>
            <a:r>
              <a:rPr lang="en-US" sz="2600"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 </a:t>
            </a:r>
            <a:r>
              <a:rPr lang="en-US" sz="2600" dirty="0" err="1">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của</a:t>
            </a:r>
            <a:r>
              <a:rPr lang="en-US" sz="2600"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 </a:t>
            </a:r>
            <a:r>
              <a:rPr lang="en-US" sz="2600" dirty="0" err="1">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cách</a:t>
            </a:r>
            <a:r>
              <a:rPr lang="en-US" sz="2600"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 </a:t>
            </a:r>
            <a:r>
              <a:rPr lang="en-US" sz="2600" dirty="0" err="1">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mạng</a:t>
            </a:r>
            <a:r>
              <a:rPr lang="en-US" sz="2600"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 Việt Nam</a:t>
            </a:r>
            <a:endParaRPr lang="en-US" sz="2600" dirty="0">
              <a:effectLst>
                <a:outerShdw blurRad="38100" dist="38100" dir="2700000" algn="tl">
                  <a:srgbClr val="000000">
                    <a:alpha val="43137"/>
                  </a:srgbClr>
                </a:outerShdw>
              </a:effectLst>
            </a:endParaRPr>
          </a:p>
        </p:txBody>
      </p:sp>
      <p:sp>
        <p:nvSpPr>
          <p:cNvPr id="5" name="TextBox 4">
            <a:extLst>
              <a:ext uri="{FF2B5EF4-FFF2-40B4-BE49-F238E27FC236}">
                <a16:creationId xmlns:a16="http://schemas.microsoft.com/office/drawing/2014/main" id="{5FA8F314-CCD1-4934-9B81-2E6E06D4BD1A}"/>
              </a:ext>
            </a:extLst>
          </p:cNvPr>
          <p:cNvSpPr txBox="1"/>
          <p:nvPr/>
        </p:nvSpPr>
        <p:spPr>
          <a:xfrm>
            <a:off x="1039368" y="2271603"/>
            <a:ext cx="4910328" cy="792525"/>
          </a:xfrm>
          <a:prstGeom prst="rect">
            <a:avLst/>
          </a:prstGeom>
          <a:noFill/>
        </p:spPr>
        <p:txBody>
          <a:bodyPr wrap="square" rtlCol="0">
            <a:spAutoFit/>
          </a:bodyPr>
          <a:lstStyle/>
          <a:p>
            <a:pPr marL="342900" marR="0" lvl="0" indent="-342900">
              <a:lnSpc>
                <a:spcPct val="107000"/>
              </a:lnSpc>
              <a:spcBef>
                <a:spcPts val="0"/>
              </a:spcBef>
              <a:spcAft>
                <a:spcPts val="800"/>
              </a:spcAft>
              <a:buFont typeface="Symbol" panose="05050102010706020507" pitchFamily="18" charset="2"/>
              <a:buChar char=""/>
            </a:pPr>
            <a:r>
              <a:rPr lang="en-US" sz="2200" dirty="0" err="1">
                <a:latin typeface="Times New Roman" panose="02020603050405020304" pitchFamily="18" charset="0"/>
                <a:ea typeface="Calibri" panose="020F0502020204030204" pitchFamily="34" charset="0"/>
                <a:cs typeface="Times New Roman" panose="02020603050405020304" pitchFamily="18" charset="0"/>
              </a:rPr>
              <a:t>P</a:t>
            </a:r>
            <a:r>
              <a:rPr lang="en-US" sz="2200" dirty="0" err="1">
                <a:effectLst/>
                <a:latin typeface="Times New Roman" panose="02020603050405020304" pitchFamily="18" charset="0"/>
                <a:ea typeface="Calibri" panose="020F0502020204030204" pitchFamily="34" charset="0"/>
                <a:cs typeface="Times New Roman" panose="02020603050405020304" pitchFamily="18" charset="0"/>
              </a:rPr>
              <a:t>hát</a:t>
            </a: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200" dirty="0" err="1">
                <a:effectLst/>
                <a:latin typeface="Times New Roman" panose="02020603050405020304" pitchFamily="18" charset="0"/>
                <a:ea typeface="Calibri" panose="020F0502020204030204" pitchFamily="34" charset="0"/>
                <a:cs typeface="Times New Roman" panose="02020603050405020304" pitchFamily="18" charset="0"/>
              </a:rPr>
              <a:t>huy</a:t>
            </a: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200" dirty="0" err="1">
                <a:effectLst/>
                <a:latin typeface="Times New Roman" panose="02020603050405020304" pitchFamily="18" charset="0"/>
                <a:ea typeface="Calibri" panose="020F0502020204030204" pitchFamily="34" charset="0"/>
                <a:cs typeface="Times New Roman" panose="02020603050405020304" pitchFamily="18" charset="0"/>
              </a:rPr>
              <a:t>sức</a:t>
            </a: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200" dirty="0" err="1">
                <a:effectLst/>
                <a:latin typeface="Times New Roman" panose="02020603050405020304" pitchFamily="18" charset="0"/>
                <a:ea typeface="Calibri" panose="020F0502020204030204" pitchFamily="34" charset="0"/>
                <a:cs typeface="Times New Roman" panose="02020603050405020304" pitchFamily="18" charset="0"/>
              </a:rPr>
              <a:t>mạnh</a:t>
            </a: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200" dirty="0" err="1">
                <a:effectLst/>
                <a:latin typeface="Times New Roman" panose="02020603050405020304" pitchFamily="18" charset="0"/>
                <a:ea typeface="Calibri" panose="020F0502020204030204" pitchFamily="34" charset="0"/>
                <a:cs typeface="Times New Roman" panose="02020603050405020304" pitchFamily="18" charset="0"/>
              </a:rPr>
              <a:t>của</a:t>
            </a: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200" dirty="0" err="1">
                <a:effectLst/>
                <a:latin typeface="Times New Roman" panose="02020603050405020304" pitchFamily="18" charset="0"/>
                <a:ea typeface="Calibri" panose="020F0502020204030204" pitchFamily="34" charset="0"/>
                <a:cs typeface="Times New Roman" panose="02020603050405020304" pitchFamily="18" charset="0"/>
              </a:rPr>
              <a:t>chủ</a:t>
            </a: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200" dirty="0" err="1">
                <a:effectLst/>
                <a:latin typeface="Times New Roman" panose="02020603050405020304" pitchFamily="18" charset="0"/>
                <a:ea typeface="Calibri" panose="020F0502020204030204" pitchFamily="34" charset="0"/>
                <a:cs typeface="Times New Roman" panose="02020603050405020304" pitchFamily="18" charset="0"/>
              </a:rPr>
              <a:t>nghĩa</a:t>
            </a: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200" dirty="0" err="1">
                <a:effectLst/>
                <a:latin typeface="Times New Roman" panose="02020603050405020304" pitchFamily="18" charset="0"/>
                <a:ea typeface="Calibri" panose="020F0502020204030204" pitchFamily="34" charset="0"/>
                <a:cs typeface="Times New Roman" panose="02020603050405020304" pitchFamily="18" charset="0"/>
              </a:rPr>
              <a:t>yêu</a:t>
            </a: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200" dirty="0" err="1">
                <a:effectLst/>
                <a:latin typeface="Times New Roman" panose="02020603050405020304" pitchFamily="18" charset="0"/>
                <a:ea typeface="Calibri" panose="020F0502020204030204" pitchFamily="34" charset="0"/>
                <a:cs typeface="Times New Roman" panose="02020603050405020304" pitchFamily="18" charset="0"/>
              </a:rPr>
              <a:t>nước</a:t>
            </a: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200" dirty="0" err="1">
                <a:effectLst/>
                <a:latin typeface="Times New Roman" panose="02020603050405020304" pitchFamily="18" charset="0"/>
                <a:ea typeface="Calibri" panose="020F0502020204030204" pitchFamily="34" charset="0"/>
                <a:cs typeface="Times New Roman" panose="02020603050405020304" pitchFamily="18" charset="0"/>
              </a:rPr>
              <a:t>với</a:t>
            </a: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200" dirty="0" err="1">
                <a:effectLst/>
                <a:latin typeface="Times New Roman" panose="02020603050405020304" pitchFamily="18" charset="0"/>
                <a:ea typeface="Calibri" panose="020F0502020204030204" pitchFamily="34" charset="0"/>
                <a:cs typeface="Times New Roman" panose="02020603050405020304" pitchFamily="18" charset="0"/>
              </a:rPr>
              <a:t>tinh</a:t>
            </a: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200" dirty="0" err="1">
                <a:effectLst/>
                <a:latin typeface="Times New Roman" panose="02020603050405020304" pitchFamily="18" charset="0"/>
                <a:ea typeface="Calibri" panose="020F0502020204030204" pitchFamily="34" charset="0"/>
                <a:cs typeface="Times New Roman" panose="02020603050405020304" pitchFamily="18" charset="0"/>
              </a:rPr>
              <a:t>thần</a:t>
            </a: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200" dirty="0" err="1">
                <a:effectLst/>
                <a:latin typeface="Times New Roman" panose="02020603050405020304" pitchFamily="18" charset="0"/>
                <a:ea typeface="Calibri" panose="020F0502020204030204" pitchFamily="34" charset="0"/>
                <a:cs typeface="Times New Roman" panose="02020603050405020304" pitchFamily="18" charset="0"/>
              </a:rPr>
              <a:t>dân</a:t>
            </a: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200" dirty="0" err="1">
                <a:effectLst/>
                <a:latin typeface="Times New Roman" panose="02020603050405020304" pitchFamily="18" charset="0"/>
                <a:ea typeface="Calibri" panose="020F0502020204030204" pitchFamily="34" charset="0"/>
                <a:cs typeface="Times New Roman" panose="02020603050405020304" pitchFamily="18" charset="0"/>
              </a:rPr>
              <a:t>tộc</a:t>
            </a:r>
            <a:endParaRPr lang="en-US" sz="22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7" name="Picture 6">
            <a:extLst>
              <a:ext uri="{FF2B5EF4-FFF2-40B4-BE49-F238E27FC236}">
                <a16:creationId xmlns:a16="http://schemas.microsoft.com/office/drawing/2014/main" id="{F1E875E3-192D-45A9-A225-3471CB7C87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42306" y="2005424"/>
            <a:ext cx="4669458" cy="3452894"/>
          </a:xfrm>
          <a:prstGeom prst="rect">
            <a:avLst/>
          </a:prstGeom>
        </p:spPr>
      </p:pic>
      <p:sp>
        <p:nvSpPr>
          <p:cNvPr id="8" name="TextBox 7">
            <a:extLst>
              <a:ext uri="{FF2B5EF4-FFF2-40B4-BE49-F238E27FC236}">
                <a16:creationId xmlns:a16="http://schemas.microsoft.com/office/drawing/2014/main" id="{BCF0A353-3944-4FBC-9C38-66B5926F666C}"/>
              </a:ext>
            </a:extLst>
          </p:cNvPr>
          <p:cNvSpPr txBox="1"/>
          <p:nvPr/>
        </p:nvSpPr>
        <p:spPr>
          <a:xfrm>
            <a:off x="1039368" y="3251130"/>
            <a:ext cx="4809744" cy="1154803"/>
          </a:xfrm>
          <a:prstGeom prst="rect">
            <a:avLst/>
          </a:prstGeom>
          <a:noFill/>
        </p:spPr>
        <p:txBody>
          <a:bodyPr wrap="square" rtlCol="0">
            <a:spAutoFit/>
          </a:bodyPr>
          <a:lstStyle/>
          <a:p>
            <a:pPr marL="342900" marR="0" lvl="0" indent="-342900">
              <a:lnSpc>
                <a:spcPct val="107000"/>
              </a:lnSpc>
              <a:spcBef>
                <a:spcPts val="0"/>
              </a:spcBef>
              <a:spcAft>
                <a:spcPts val="800"/>
              </a:spcAft>
              <a:buFont typeface="Symbol" panose="05050102010706020507" pitchFamily="18" charset="2"/>
              <a:buChar char=""/>
            </a:pPr>
            <a:r>
              <a:rPr lang="en-US" sz="2200" dirty="0" err="1">
                <a:latin typeface="Times New Roman" panose="02020603050405020304" pitchFamily="18" charset="0"/>
                <a:ea typeface="Calibri" panose="020F0502020204030204" pitchFamily="34" charset="0"/>
                <a:cs typeface="Times New Roman" panose="02020603050405020304" pitchFamily="18" charset="0"/>
              </a:rPr>
              <a:t>K</a:t>
            </a:r>
            <a:r>
              <a:rPr lang="en-US" sz="2200" dirty="0" err="1">
                <a:effectLst/>
                <a:latin typeface="Times New Roman" panose="02020603050405020304" pitchFamily="18" charset="0"/>
                <a:ea typeface="Calibri" panose="020F0502020204030204" pitchFamily="34" charset="0"/>
                <a:cs typeface="Times New Roman" panose="02020603050405020304" pitchFamily="18" charset="0"/>
              </a:rPr>
              <a:t>iên</a:t>
            </a: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200" dirty="0" err="1">
                <a:effectLst/>
                <a:latin typeface="Times New Roman" panose="02020603050405020304" pitchFamily="18" charset="0"/>
                <a:ea typeface="Calibri" panose="020F0502020204030204" pitchFamily="34" charset="0"/>
                <a:cs typeface="Times New Roman" panose="02020603050405020304" pitchFamily="18" charset="0"/>
              </a:rPr>
              <a:t>trì</a:t>
            </a: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200" dirty="0" err="1">
                <a:effectLst/>
                <a:latin typeface="Times New Roman" panose="02020603050405020304" pitchFamily="18" charset="0"/>
                <a:ea typeface="Calibri" panose="020F0502020204030204" pitchFamily="34" charset="0"/>
                <a:cs typeface="Times New Roman" panose="02020603050405020304" pitchFamily="18" charset="0"/>
              </a:rPr>
              <a:t>đấu</a:t>
            </a: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200" dirty="0" err="1">
                <a:effectLst/>
                <a:latin typeface="Times New Roman" panose="02020603050405020304" pitchFamily="18" charset="0"/>
                <a:ea typeface="Calibri" panose="020F0502020204030204" pitchFamily="34" charset="0"/>
                <a:cs typeface="Times New Roman" panose="02020603050405020304" pitchFamily="18" charset="0"/>
              </a:rPr>
              <a:t>tranh</a:t>
            </a: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200" dirty="0" err="1">
                <a:effectLst/>
                <a:latin typeface="Times New Roman" panose="02020603050405020304" pitchFamily="18" charset="0"/>
                <a:ea typeface="Calibri" panose="020F0502020204030204" pitchFamily="34" charset="0"/>
                <a:cs typeface="Times New Roman" panose="02020603050405020304" pitchFamily="18" charset="0"/>
              </a:rPr>
              <a:t>để</a:t>
            </a: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200" dirty="0" err="1">
                <a:effectLst/>
                <a:latin typeface="Times New Roman" panose="02020603050405020304" pitchFamily="18" charset="0"/>
                <a:ea typeface="Calibri" panose="020F0502020204030204" pitchFamily="34" charset="0"/>
                <a:cs typeface="Times New Roman" panose="02020603050405020304" pitchFamily="18" charset="0"/>
              </a:rPr>
              <a:t>củng</a:t>
            </a: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200" dirty="0" err="1">
                <a:effectLst/>
                <a:latin typeface="Times New Roman" panose="02020603050405020304" pitchFamily="18" charset="0"/>
                <a:ea typeface="Calibri" panose="020F0502020204030204" pitchFamily="34" charset="0"/>
                <a:cs typeface="Times New Roman" panose="02020603050405020304" pitchFamily="18" charset="0"/>
              </a:rPr>
              <a:t>cố</a:t>
            </a: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200" dirty="0" err="1">
                <a:effectLst/>
                <a:latin typeface="Times New Roman" panose="02020603050405020304" pitchFamily="18" charset="0"/>
                <a:ea typeface="Calibri" panose="020F0502020204030204" pitchFamily="34" charset="0"/>
                <a:cs typeface="Times New Roman" panose="02020603050405020304" pitchFamily="18" charset="0"/>
              </a:rPr>
              <a:t>và</a:t>
            </a: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200" dirty="0" err="1">
                <a:effectLst/>
                <a:latin typeface="Times New Roman" panose="02020603050405020304" pitchFamily="18" charset="0"/>
                <a:ea typeface="Calibri" panose="020F0502020204030204" pitchFamily="34" charset="0"/>
                <a:cs typeface="Times New Roman" panose="02020603050405020304" pitchFamily="18" charset="0"/>
              </a:rPr>
              <a:t>tăng</a:t>
            </a: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200" dirty="0" err="1">
                <a:effectLst/>
                <a:latin typeface="Times New Roman" panose="02020603050405020304" pitchFamily="18" charset="0"/>
                <a:ea typeface="Calibri" panose="020F0502020204030204" pitchFamily="34" charset="0"/>
                <a:cs typeface="Times New Roman" panose="02020603050405020304" pitchFamily="18" charset="0"/>
              </a:rPr>
              <a:t>cường</a:t>
            </a: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200" dirty="0" err="1">
                <a:effectLst/>
                <a:latin typeface="Times New Roman" panose="02020603050405020304" pitchFamily="18" charset="0"/>
                <a:ea typeface="Calibri" panose="020F0502020204030204" pitchFamily="34" charset="0"/>
                <a:cs typeface="Times New Roman" panose="02020603050405020304" pitchFamily="18" charset="0"/>
              </a:rPr>
              <a:t>đoàn</a:t>
            </a: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200" dirty="0" err="1">
                <a:effectLst/>
                <a:latin typeface="Times New Roman" panose="02020603050405020304" pitchFamily="18" charset="0"/>
                <a:ea typeface="Calibri" panose="020F0502020204030204" pitchFamily="34" charset="0"/>
                <a:cs typeface="Times New Roman" panose="02020603050405020304" pitchFamily="18" charset="0"/>
              </a:rPr>
              <a:t>kết</a:t>
            </a: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200" dirty="0" err="1">
                <a:effectLst/>
                <a:latin typeface="Times New Roman" panose="02020603050405020304" pitchFamily="18" charset="0"/>
                <a:ea typeface="Calibri" panose="020F0502020204030204" pitchFamily="34" charset="0"/>
                <a:cs typeface="Times New Roman" panose="02020603050405020304" pitchFamily="18" charset="0"/>
              </a:rPr>
              <a:t>giữa</a:t>
            </a: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200" dirty="0" err="1">
                <a:effectLst/>
                <a:latin typeface="Times New Roman" panose="02020603050405020304" pitchFamily="18" charset="0"/>
                <a:ea typeface="Calibri" panose="020F0502020204030204" pitchFamily="34" charset="0"/>
                <a:cs typeface="Times New Roman" panose="02020603050405020304" pitchFamily="18" charset="0"/>
              </a:rPr>
              <a:t>các</a:t>
            </a: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200" dirty="0" err="1">
                <a:effectLst/>
                <a:latin typeface="Times New Roman" panose="02020603050405020304" pitchFamily="18" charset="0"/>
                <a:ea typeface="Calibri" panose="020F0502020204030204" pitchFamily="34" charset="0"/>
                <a:cs typeface="Times New Roman" panose="02020603050405020304" pitchFamily="18" charset="0"/>
              </a:rPr>
              <a:t>lực</a:t>
            </a: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200" dirty="0" err="1">
                <a:effectLst/>
                <a:latin typeface="Times New Roman" panose="02020603050405020304" pitchFamily="18" charset="0"/>
                <a:ea typeface="Calibri" panose="020F0502020204030204" pitchFamily="34" charset="0"/>
                <a:cs typeface="Times New Roman" panose="02020603050405020304" pitchFamily="18" charset="0"/>
              </a:rPr>
              <a:t>lượng</a:t>
            </a: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200" dirty="0" err="1">
                <a:effectLst/>
                <a:latin typeface="Times New Roman" panose="02020603050405020304" pitchFamily="18" charset="0"/>
                <a:ea typeface="Calibri" panose="020F0502020204030204" pitchFamily="34" charset="0"/>
                <a:cs typeface="Times New Roman" panose="02020603050405020304" pitchFamily="18" charset="0"/>
              </a:rPr>
              <a:t>cách</a:t>
            </a: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200" dirty="0" err="1">
                <a:effectLst/>
                <a:latin typeface="Times New Roman" panose="02020603050405020304" pitchFamily="18" charset="0"/>
                <a:ea typeface="Calibri" panose="020F0502020204030204" pitchFamily="34" charset="0"/>
                <a:cs typeface="Times New Roman" panose="02020603050405020304" pitchFamily="18" charset="0"/>
              </a:rPr>
              <a:t>mạng</a:t>
            </a: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200" dirty="0" err="1">
                <a:effectLst/>
                <a:latin typeface="Times New Roman" panose="02020603050405020304" pitchFamily="18" charset="0"/>
                <a:ea typeface="Calibri" panose="020F0502020204030204" pitchFamily="34" charset="0"/>
                <a:cs typeface="Times New Roman" panose="02020603050405020304" pitchFamily="18" charset="0"/>
              </a:rPr>
              <a:t>thế</a:t>
            </a: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200" dirty="0" err="1">
                <a:effectLst/>
                <a:latin typeface="Times New Roman" panose="02020603050405020304" pitchFamily="18" charset="0"/>
                <a:ea typeface="Calibri" panose="020F0502020204030204" pitchFamily="34" charset="0"/>
                <a:cs typeface="Times New Roman" panose="02020603050405020304" pitchFamily="18" charset="0"/>
              </a:rPr>
              <a:t>giới</a:t>
            </a: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 </a:t>
            </a:r>
          </a:p>
        </p:txBody>
      </p:sp>
    </p:spTree>
    <p:extLst>
      <p:ext uri="{BB962C8B-B14F-4D97-AF65-F5344CB8AC3E}">
        <p14:creationId xmlns:p14="http://schemas.microsoft.com/office/powerpoint/2010/main" val="387880024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1000"/>
                                        <p:tgtEl>
                                          <p:spTgt spid="5"/>
                                        </p:tgtEl>
                                      </p:cBhvr>
                                    </p:animEffect>
                                    <p:anim calcmode="lin" valueType="num">
                                      <p:cBhvr>
                                        <p:cTn id="16" dur="1000" fill="hold"/>
                                        <p:tgtEl>
                                          <p:spTgt spid="5"/>
                                        </p:tgtEl>
                                        <p:attrNameLst>
                                          <p:attrName>ppt_x</p:attrName>
                                        </p:attrNameLst>
                                      </p:cBhvr>
                                      <p:tavLst>
                                        <p:tav tm="0">
                                          <p:val>
                                            <p:strVal val="#ppt_x"/>
                                          </p:val>
                                        </p:tav>
                                        <p:tav tm="100000">
                                          <p:val>
                                            <p:strVal val="#ppt_x"/>
                                          </p:val>
                                        </p:tav>
                                      </p:tavLst>
                                    </p:anim>
                                    <p:anim calcmode="lin" valueType="num">
                                      <p:cBhvr>
                                        <p:cTn id="17"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nodeType="clickEffect">
                                  <p:stCondLst>
                                    <p:cond delay="0"/>
                                  </p:stCondLst>
                                  <p:childTnLst>
                                    <p:set>
                                      <p:cBhvr>
                                        <p:cTn id="21" dur="1" fill="hold">
                                          <p:stCondLst>
                                            <p:cond delay="0"/>
                                          </p:stCondLst>
                                        </p:cTn>
                                        <p:tgtEl>
                                          <p:spTgt spid="8">
                                            <p:txEl>
                                              <p:pRg st="0" end="0"/>
                                            </p:txEl>
                                          </p:spTgt>
                                        </p:tgtEl>
                                        <p:attrNameLst>
                                          <p:attrName>style.visibility</p:attrName>
                                        </p:attrNameLst>
                                      </p:cBhvr>
                                      <p:to>
                                        <p:strVal val="visible"/>
                                      </p:to>
                                    </p:set>
                                    <p:animEffect transition="in" filter="fade">
                                      <p:cBhvr>
                                        <p:cTn id="22" dur="1000"/>
                                        <p:tgtEl>
                                          <p:spTgt spid="8">
                                            <p:txEl>
                                              <p:pRg st="0" end="0"/>
                                            </p:txEl>
                                          </p:spTgt>
                                        </p:tgtEl>
                                      </p:cBhvr>
                                    </p:animEffect>
                                    <p:anim calcmode="lin" valueType="num">
                                      <p:cBhvr>
                                        <p:cTn id="23"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24" dur="10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A92A89D-51F6-4FB2-A6A3-17E863BC9A16}"/>
              </a:ext>
            </a:extLst>
          </p:cNvPr>
          <p:cNvSpPr txBox="1"/>
          <p:nvPr/>
        </p:nvSpPr>
        <p:spPr>
          <a:xfrm>
            <a:off x="1004224" y="1110086"/>
            <a:ext cx="8714232" cy="830997"/>
          </a:xfrm>
          <a:prstGeom prst="rect">
            <a:avLst/>
          </a:prstGeom>
          <a:noFill/>
        </p:spPr>
        <p:txBody>
          <a:bodyPr wrap="square" rtlCol="0">
            <a:spAutoFit/>
          </a:bodyPr>
          <a:lstStyle/>
          <a:p>
            <a:r>
              <a:rPr lang="vi-VN" sz="2400" dirty="0">
                <a:effectLst>
                  <a:outerShdw blurRad="38100" dist="38100" dir="2700000" algn="tl">
                    <a:srgbClr val="000000">
                      <a:alpha val="43137"/>
                    </a:srgbClr>
                  </a:outerShdw>
                </a:effectLst>
              </a:rPr>
              <a:t>Thực hiện đoàn kết quốc tế, nhằm góp phần cùng nhân dân thế giới thực hiện thắng lợi các mục tiêu cách mạng của thời đại</a:t>
            </a:r>
            <a:endParaRPr lang="en-US" sz="2400" dirty="0">
              <a:effectLst>
                <a:outerShdw blurRad="38100" dist="38100" dir="2700000" algn="tl">
                  <a:srgbClr val="000000">
                    <a:alpha val="43137"/>
                  </a:srgbClr>
                </a:outerShdw>
              </a:effectLst>
            </a:endParaRPr>
          </a:p>
        </p:txBody>
      </p:sp>
      <p:sp>
        <p:nvSpPr>
          <p:cNvPr id="6" name="TextBox 5">
            <a:extLst>
              <a:ext uri="{FF2B5EF4-FFF2-40B4-BE49-F238E27FC236}">
                <a16:creationId xmlns:a16="http://schemas.microsoft.com/office/drawing/2014/main" id="{B811DDE1-7551-46D7-B8A1-C3C49441E063}"/>
              </a:ext>
            </a:extLst>
          </p:cNvPr>
          <p:cNvSpPr txBox="1"/>
          <p:nvPr/>
        </p:nvSpPr>
        <p:spPr>
          <a:xfrm>
            <a:off x="680950" y="2245104"/>
            <a:ext cx="4907049" cy="1107996"/>
          </a:xfrm>
          <a:prstGeom prst="rect">
            <a:avLst/>
          </a:prstGeom>
          <a:noFill/>
        </p:spPr>
        <p:txBody>
          <a:bodyPr wrap="square" rtlCol="0">
            <a:spAutoFit/>
          </a:bodyPr>
          <a:lstStyle/>
          <a:p>
            <a:pPr marL="285750" indent="-285750">
              <a:buFont typeface="Arial" panose="020B0604020202020204" pitchFamily="34" charset="0"/>
              <a:buChar char="•"/>
            </a:pPr>
            <a:r>
              <a:rPr lang="vi-VN" sz="2200" dirty="0"/>
              <a:t>Hồ Chí Minh đã phá vỡ thế đơn độc của cách mạng Việt Nam, gắn cách mạng Việt Nam với cách mạng thế giới </a:t>
            </a:r>
            <a:endParaRPr lang="en-US" sz="2200" dirty="0"/>
          </a:p>
        </p:txBody>
      </p:sp>
      <p:sp>
        <p:nvSpPr>
          <p:cNvPr id="7" name="TextBox 6">
            <a:extLst>
              <a:ext uri="{FF2B5EF4-FFF2-40B4-BE49-F238E27FC236}">
                <a16:creationId xmlns:a16="http://schemas.microsoft.com/office/drawing/2014/main" id="{FBD66904-BE16-4EFE-81B5-6A44C9D3195C}"/>
              </a:ext>
            </a:extLst>
          </p:cNvPr>
          <p:cNvSpPr txBox="1"/>
          <p:nvPr/>
        </p:nvSpPr>
        <p:spPr>
          <a:xfrm>
            <a:off x="680949" y="3504901"/>
            <a:ext cx="4907049" cy="769441"/>
          </a:xfrm>
          <a:prstGeom prst="rect">
            <a:avLst/>
          </a:prstGeom>
          <a:noFill/>
        </p:spPr>
        <p:txBody>
          <a:bodyPr wrap="square" rtlCol="0">
            <a:spAutoFit/>
          </a:bodyPr>
          <a:lstStyle/>
          <a:p>
            <a:pPr marL="285750" indent="-285750">
              <a:buFont typeface="Arial" panose="020B0604020202020204" pitchFamily="34" charset="0"/>
              <a:buChar char="•"/>
            </a:pPr>
            <a:r>
              <a:rPr lang="en-US" sz="2200" dirty="0" err="1"/>
              <a:t>Bác</a:t>
            </a:r>
            <a:r>
              <a:rPr lang="vi-VN" sz="2200" dirty="0"/>
              <a:t> cho rằng, Đảng phải lấy toàn bộ thực tiễn của mình để chứng minh</a:t>
            </a:r>
            <a:endParaRPr lang="en-US" sz="2200" dirty="0"/>
          </a:p>
        </p:txBody>
      </p:sp>
      <p:pic>
        <p:nvPicPr>
          <p:cNvPr id="9" name="Picture 8">
            <a:extLst>
              <a:ext uri="{FF2B5EF4-FFF2-40B4-BE49-F238E27FC236}">
                <a16:creationId xmlns:a16="http://schemas.microsoft.com/office/drawing/2014/main" id="{E706D41F-1A3E-420B-A223-D62172A8C2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9523" y="2016984"/>
            <a:ext cx="5841872" cy="3349340"/>
          </a:xfrm>
          <a:prstGeom prst="rect">
            <a:avLst/>
          </a:prstGeom>
        </p:spPr>
      </p:pic>
    </p:spTree>
    <p:extLst>
      <p:ext uri="{BB962C8B-B14F-4D97-AF65-F5344CB8AC3E}">
        <p14:creationId xmlns:p14="http://schemas.microsoft.com/office/powerpoint/2010/main" val="38021335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1000"/>
                                        <p:tgtEl>
                                          <p:spTgt spid="6"/>
                                        </p:tgtEl>
                                      </p:cBhvr>
                                    </p:animEffect>
                                    <p:anim calcmode="lin" valueType="num">
                                      <p:cBhvr>
                                        <p:cTn id="16" dur="1000" fill="hold"/>
                                        <p:tgtEl>
                                          <p:spTgt spid="6"/>
                                        </p:tgtEl>
                                        <p:attrNameLst>
                                          <p:attrName>ppt_x</p:attrName>
                                        </p:attrNameLst>
                                      </p:cBhvr>
                                      <p:tavLst>
                                        <p:tav tm="0">
                                          <p:val>
                                            <p:strVal val="#ppt_x"/>
                                          </p:val>
                                        </p:tav>
                                        <p:tav tm="100000">
                                          <p:val>
                                            <p:strVal val="#ppt_x"/>
                                          </p:val>
                                        </p:tav>
                                      </p:tavLst>
                                    </p:anim>
                                    <p:anim calcmode="lin" valueType="num">
                                      <p:cBhvr>
                                        <p:cTn id="17"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1000"/>
                                        <p:tgtEl>
                                          <p:spTgt spid="7"/>
                                        </p:tgtEl>
                                      </p:cBhvr>
                                    </p:animEffect>
                                    <p:anim calcmode="lin" valueType="num">
                                      <p:cBhvr>
                                        <p:cTn id="23" dur="1000" fill="hold"/>
                                        <p:tgtEl>
                                          <p:spTgt spid="7"/>
                                        </p:tgtEl>
                                        <p:attrNameLst>
                                          <p:attrName>ppt_x</p:attrName>
                                        </p:attrNameLst>
                                      </p:cBhvr>
                                      <p:tavLst>
                                        <p:tav tm="0">
                                          <p:val>
                                            <p:strVal val="#ppt_x"/>
                                          </p:val>
                                        </p:tav>
                                        <p:tav tm="100000">
                                          <p:val>
                                            <p:strVal val="#ppt_x"/>
                                          </p:val>
                                        </p:tav>
                                      </p:tavLst>
                                    </p:anim>
                                    <p:anim calcmode="lin" valueType="num">
                                      <p:cBhvr>
                                        <p:cTn id="2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5241847-E166-43F1-8FDF-6098C43258EB}"/>
              </a:ext>
            </a:extLst>
          </p:cNvPr>
          <p:cNvSpPr txBox="1"/>
          <p:nvPr/>
        </p:nvSpPr>
        <p:spPr>
          <a:xfrm>
            <a:off x="1298448" y="1344168"/>
            <a:ext cx="7214616" cy="830997"/>
          </a:xfrm>
          <a:prstGeom prst="rect">
            <a:avLst/>
          </a:prstGeom>
          <a:noFill/>
        </p:spPr>
        <p:txBody>
          <a:bodyPr wrap="square" rtlCol="0">
            <a:spAutoFit/>
          </a:bodyPr>
          <a:lstStyle/>
          <a:p>
            <a:r>
              <a:rPr lang="vi-VN" sz="2400" dirty="0">
                <a:effectLst>
                  <a:outerShdw blurRad="38100" dist="38100" dir="2700000" algn="tl">
                    <a:srgbClr val="000000">
                      <a:alpha val="43137"/>
                    </a:srgbClr>
                  </a:outerShdw>
                </a:effectLst>
              </a:rPr>
              <a:t>Muốn tăng cường đoàn kết quốc tế trong cuộc đấu tranh chung</a:t>
            </a:r>
            <a:r>
              <a:rPr lang="en-US" sz="2400" dirty="0">
                <a:effectLst>
                  <a:outerShdw blurRad="38100" dist="38100" dir="2700000" algn="tl">
                    <a:srgbClr val="000000">
                      <a:alpha val="43137"/>
                    </a:srgbClr>
                  </a:outerShdw>
                </a:effectLst>
              </a:rPr>
              <a:t> </a:t>
            </a:r>
            <a:r>
              <a:rPr lang="vi-VN" sz="2400" dirty="0">
                <a:effectLst>
                  <a:outerShdw blurRad="38100" dist="38100" dir="2700000" algn="tl">
                    <a:srgbClr val="000000">
                      <a:alpha val="43137"/>
                    </a:srgbClr>
                  </a:outerShdw>
                </a:effectLst>
              </a:rPr>
              <a:t>các đảng Cộng sản </a:t>
            </a:r>
            <a:r>
              <a:rPr lang="en-US" sz="2400" dirty="0" err="1">
                <a:effectLst>
                  <a:outerShdw blurRad="38100" dist="38100" dir="2700000" algn="tl">
                    <a:srgbClr val="000000">
                      <a:alpha val="43137"/>
                    </a:srgbClr>
                  </a:outerShdw>
                </a:effectLst>
              </a:rPr>
              <a:t>cần</a:t>
            </a:r>
            <a:r>
              <a:rPr lang="en-US" sz="2400" dirty="0">
                <a:effectLst>
                  <a:outerShdw blurRad="38100" dist="38100" dir="2700000" algn="tl">
                    <a:srgbClr val="000000">
                      <a:alpha val="43137"/>
                    </a:srgbClr>
                  </a:outerShdw>
                </a:effectLst>
              </a:rPr>
              <a:t> </a:t>
            </a:r>
            <a:r>
              <a:rPr lang="en-US" sz="2400" dirty="0" err="1">
                <a:effectLst>
                  <a:outerShdw blurRad="38100" dist="38100" dir="2700000" algn="tl">
                    <a:srgbClr val="000000">
                      <a:alpha val="43137"/>
                    </a:srgbClr>
                  </a:outerShdw>
                </a:effectLst>
              </a:rPr>
              <a:t>chống</a:t>
            </a:r>
            <a:r>
              <a:rPr lang="en-US" sz="2400" dirty="0">
                <a:effectLst>
                  <a:outerShdw blurRad="38100" dist="38100" dir="2700000" algn="tl">
                    <a:srgbClr val="000000">
                      <a:alpha val="43137"/>
                    </a:srgbClr>
                  </a:outerShdw>
                </a:effectLst>
              </a:rPr>
              <a:t> </a:t>
            </a:r>
            <a:r>
              <a:rPr lang="en-US" sz="2400" dirty="0" err="1">
                <a:effectLst>
                  <a:outerShdw blurRad="38100" dist="38100" dir="2700000" algn="tl">
                    <a:srgbClr val="000000">
                      <a:alpha val="43137"/>
                    </a:srgbClr>
                  </a:outerShdw>
                </a:effectLst>
              </a:rPr>
              <a:t>lại</a:t>
            </a:r>
            <a:endParaRPr lang="en-US" sz="2400" dirty="0">
              <a:effectLst>
                <a:outerShdw blurRad="38100" dist="38100" dir="2700000" algn="tl">
                  <a:srgbClr val="000000">
                    <a:alpha val="43137"/>
                  </a:srgbClr>
                </a:outerShdw>
              </a:effectLst>
            </a:endParaRPr>
          </a:p>
        </p:txBody>
      </p:sp>
      <p:sp>
        <p:nvSpPr>
          <p:cNvPr id="5" name="TextBox 4">
            <a:extLst>
              <a:ext uri="{FF2B5EF4-FFF2-40B4-BE49-F238E27FC236}">
                <a16:creationId xmlns:a16="http://schemas.microsoft.com/office/drawing/2014/main" id="{469B1CFB-E2C2-4815-827C-E88E7457FE81}"/>
              </a:ext>
            </a:extLst>
          </p:cNvPr>
          <p:cNvSpPr txBox="1"/>
          <p:nvPr/>
        </p:nvSpPr>
        <p:spPr>
          <a:xfrm>
            <a:off x="1380744" y="2723322"/>
            <a:ext cx="3840480" cy="1107996"/>
          </a:xfrm>
          <a:prstGeom prst="rect">
            <a:avLst/>
          </a:prstGeom>
          <a:noFill/>
        </p:spPr>
        <p:txBody>
          <a:bodyPr wrap="square" rtlCol="0">
            <a:spAutoFit/>
          </a:bodyPr>
          <a:lstStyle/>
          <a:p>
            <a:pPr marL="285750" indent="-285750">
              <a:buFont typeface="Arial" panose="020B0604020202020204" pitchFamily="34" charset="0"/>
              <a:buChar char="•"/>
            </a:pPr>
            <a:r>
              <a:rPr lang="en-US" sz="2200" dirty="0" err="1"/>
              <a:t>Chủ</a:t>
            </a:r>
            <a:r>
              <a:rPr lang="en-US" sz="2200" dirty="0"/>
              <a:t> </a:t>
            </a:r>
            <a:r>
              <a:rPr lang="en-US" sz="2200" dirty="0" err="1"/>
              <a:t>nghĩa</a:t>
            </a:r>
            <a:r>
              <a:rPr lang="en-US" sz="2200" dirty="0"/>
              <a:t> </a:t>
            </a:r>
            <a:r>
              <a:rPr lang="en-US" sz="2200" dirty="0" err="1"/>
              <a:t>cơ</a:t>
            </a:r>
            <a:r>
              <a:rPr lang="en-US" sz="2200" dirty="0"/>
              <a:t> </a:t>
            </a:r>
            <a:r>
              <a:rPr lang="en-US" sz="2200" dirty="0" err="1"/>
              <a:t>hội</a:t>
            </a:r>
            <a:endParaRPr lang="en-US" sz="2200" dirty="0"/>
          </a:p>
          <a:p>
            <a:pPr marL="285750" indent="-285750">
              <a:buFont typeface="Arial" panose="020B0604020202020204" pitchFamily="34" charset="0"/>
              <a:buChar char="•"/>
            </a:pPr>
            <a:r>
              <a:rPr lang="en-US" sz="2200" dirty="0" err="1"/>
              <a:t>Chủ</a:t>
            </a:r>
            <a:r>
              <a:rPr lang="en-US" sz="2200" dirty="0"/>
              <a:t> </a:t>
            </a:r>
            <a:r>
              <a:rPr lang="en-US" sz="2200" dirty="0" err="1"/>
              <a:t>nghĩa</a:t>
            </a:r>
            <a:r>
              <a:rPr lang="en-US" sz="2200" dirty="0"/>
              <a:t> </a:t>
            </a:r>
            <a:r>
              <a:rPr lang="en-US" sz="2200" dirty="0" err="1"/>
              <a:t>vị</a:t>
            </a:r>
            <a:r>
              <a:rPr lang="en-US" sz="2200" dirty="0"/>
              <a:t> </a:t>
            </a:r>
            <a:r>
              <a:rPr lang="en-US" sz="2200" dirty="0" err="1"/>
              <a:t>kỷ</a:t>
            </a:r>
            <a:endParaRPr lang="en-US" sz="2200" dirty="0"/>
          </a:p>
          <a:p>
            <a:pPr marL="285750" indent="-285750">
              <a:buFont typeface="Arial" panose="020B0604020202020204" pitchFamily="34" charset="0"/>
              <a:buChar char="•"/>
            </a:pPr>
            <a:r>
              <a:rPr lang="en-US" sz="2200" dirty="0" err="1"/>
              <a:t>Chủ</a:t>
            </a:r>
            <a:r>
              <a:rPr lang="en-US" sz="2200" dirty="0"/>
              <a:t> </a:t>
            </a:r>
            <a:r>
              <a:rPr lang="en-US" sz="2200" dirty="0" err="1"/>
              <a:t>nghĩa</a:t>
            </a:r>
            <a:r>
              <a:rPr lang="en-US" sz="2200" dirty="0"/>
              <a:t> </a:t>
            </a:r>
            <a:r>
              <a:rPr lang="en-US" sz="2200" dirty="0" err="1"/>
              <a:t>Sô-vanh</a:t>
            </a:r>
            <a:endParaRPr lang="en-US" sz="2200" dirty="0"/>
          </a:p>
        </p:txBody>
      </p:sp>
      <p:pic>
        <p:nvPicPr>
          <p:cNvPr id="7" name="Picture 6">
            <a:extLst>
              <a:ext uri="{FF2B5EF4-FFF2-40B4-BE49-F238E27FC236}">
                <a16:creationId xmlns:a16="http://schemas.microsoft.com/office/drawing/2014/main" id="{E3E9CFC5-6220-4E9C-85B0-C8B0A6C837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08050" y="1960578"/>
            <a:ext cx="4030128" cy="3372148"/>
          </a:xfrm>
          <a:prstGeom prst="rect">
            <a:avLst/>
          </a:prstGeom>
        </p:spPr>
      </p:pic>
    </p:spTree>
    <p:extLst>
      <p:ext uri="{BB962C8B-B14F-4D97-AF65-F5344CB8AC3E}">
        <p14:creationId xmlns:p14="http://schemas.microsoft.com/office/powerpoint/2010/main" val="165136613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1000"/>
                                        <p:tgtEl>
                                          <p:spTgt spid="5"/>
                                        </p:tgtEl>
                                      </p:cBhvr>
                                    </p:animEffect>
                                    <p:anim calcmode="lin" valueType="num">
                                      <p:cBhvr>
                                        <p:cTn id="16" dur="1000" fill="hold"/>
                                        <p:tgtEl>
                                          <p:spTgt spid="5"/>
                                        </p:tgtEl>
                                        <p:attrNameLst>
                                          <p:attrName>ppt_x</p:attrName>
                                        </p:attrNameLst>
                                      </p:cBhvr>
                                      <p:tavLst>
                                        <p:tav tm="0">
                                          <p:val>
                                            <p:strVal val="#ppt_x"/>
                                          </p:val>
                                        </p:tav>
                                        <p:tav tm="100000">
                                          <p:val>
                                            <p:strVal val="#ppt_x"/>
                                          </p:val>
                                        </p:tav>
                                      </p:tavLst>
                                    </p:anim>
                                    <p:anim calcmode="lin" valueType="num">
                                      <p:cBhvr>
                                        <p:cTn id="17"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CA2A2AF-B0A6-454E-9F2C-160CD24D636D}"/>
              </a:ext>
            </a:extLst>
          </p:cNvPr>
          <p:cNvSpPr txBox="1"/>
          <p:nvPr/>
        </p:nvSpPr>
        <p:spPr>
          <a:xfrm>
            <a:off x="1642872" y="1343578"/>
            <a:ext cx="8906256" cy="769441"/>
          </a:xfrm>
          <a:prstGeom prst="rect">
            <a:avLst/>
          </a:prstGeom>
          <a:noFill/>
        </p:spPr>
        <p:txBody>
          <a:bodyPr wrap="square" rtlCol="0">
            <a:spAutoFit/>
          </a:bodyPr>
          <a:lstStyle/>
          <a:p>
            <a:r>
              <a:rPr lang="en-US" dirty="0"/>
              <a:t> </a:t>
            </a:r>
            <a:r>
              <a:rPr lang="en-US" sz="2200" dirty="0">
                <a:effectLst>
                  <a:outerShdw blurRad="38100" dist="38100" dir="2700000" algn="tl">
                    <a:srgbClr val="000000">
                      <a:alpha val="43137"/>
                    </a:srgbClr>
                  </a:outerShdw>
                </a:effectLst>
              </a:rPr>
              <a:t>➠</a:t>
            </a:r>
            <a:r>
              <a:rPr lang="vi-VN" sz="2200" b="1" dirty="0"/>
              <a:t>Thắng lợi của cách mạng Việt Nam của hơn tám mươi năm qua là thắng lợi của tư tưởng độc lập dân tộc gắn liền với chủ nghĩa xã hội</a:t>
            </a:r>
            <a:endParaRPr lang="en-US" sz="2200" b="1" dirty="0"/>
          </a:p>
        </p:txBody>
      </p:sp>
      <p:pic>
        <p:nvPicPr>
          <p:cNvPr id="6" name="Picture 5">
            <a:extLst>
              <a:ext uri="{FF2B5EF4-FFF2-40B4-BE49-F238E27FC236}">
                <a16:creationId xmlns:a16="http://schemas.microsoft.com/office/drawing/2014/main" id="{0B6B6754-A2E5-4FC6-AEC3-5BCFD08140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69214" y="2287930"/>
            <a:ext cx="5384852" cy="3087315"/>
          </a:xfrm>
          <a:prstGeom prst="rect">
            <a:avLst/>
          </a:prstGeom>
        </p:spPr>
      </p:pic>
    </p:spTree>
    <p:extLst>
      <p:ext uri="{BB962C8B-B14F-4D97-AF65-F5344CB8AC3E}">
        <p14:creationId xmlns:p14="http://schemas.microsoft.com/office/powerpoint/2010/main" val="1288493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2618D46-119C-451D-BFC2-0E901DC2947A}"/>
              </a:ext>
            </a:extLst>
          </p:cNvPr>
          <p:cNvSpPr txBox="1"/>
          <p:nvPr/>
        </p:nvSpPr>
        <p:spPr>
          <a:xfrm>
            <a:off x="1645919" y="1298448"/>
            <a:ext cx="7479607" cy="492443"/>
          </a:xfrm>
          <a:prstGeom prst="rect">
            <a:avLst/>
          </a:prstGeom>
          <a:noFill/>
        </p:spPr>
        <p:txBody>
          <a:bodyPr wrap="square" rtlCol="0">
            <a:spAutoFit/>
          </a:bodyPr>
          <a:lstStyle/>
          <a:p>
            <a:r>
              <a:rPr lang="vi-VN" sz="2600" b="1" dirty="0"/>
              <a:t>2. Lực lượng đoàn kết quốc tế và hình thức tổ chức</a:t>
            </a:r>
            <a:endParaRPr lang="en-US" sz="2600" b="1" dirty="0"/>
          </a:p>
        </p:txBody>
      </p:sp>
      <p:pic>
        <p:nvPicPr>
          <p:cNvPr id="6" name="Picture 5">
            <a:extLst>
              <a:ext uri="{FF2B5EF4-FFF2-40B4-BE49-F238E27FC236}">
                <a16:creationId xmlns:a16="http://schemas.microsoft.com/office/drawing/2014/main" id="{5358C155-BA45-4ADC-96E4-0A691DC3FE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50633" y="1986269"/>
            <a:ext cx="5064824" cy="3730958"/>
          </a:xfrm>
          <a:prstGeom prst="rect">
            <a:avLst/>
          </a:prstGeom>
        </p:spPr>
      </p:pic>
    </p:spTree>
    <p:extLst>
      <p:ext uri="{BB962C8B-B14F-4D97-AF65-F5344CB8AC3E}">
        <p14:creationId xmlns:p14="http://schemas.microsoft.com/office/powerpoint/2010/main" val="3851904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808CA66-A31D-4650-A332-E3DC4556E3DB}"/>
              </a:ext>
            </a:extLst>
          </p:cNvPr>
          <p:cNvSpPr txBox="1"/>
          <p:nvPr/>
        </p:nvSpPr>
        <p:spPr>
          <a:xfrm>
            <a:off x="1280160" y="1581912"/>
            <a:ext cx="6136640" cy="461665"/>
          </a:xfrm>
          <a:prstGeom prst="rect">
            <a:avLst/>
          </a:prstGeom>
          <a:noFill/>
        </p:spPr>
        <p:txBody>
          <a:bodyPr wrap="square" rtlCol="0">
            <a:spAutoFit/>
          </a:bodyPr>
          <a:lstStyle/>
          <a:p>
            <a:r>
              <a:rPr lang="vi-VN" sz="2400" dirty="0"/>
              <a:t>Với phong trào cộng sản và công nhân thế giới</a:t>
            </a:r>
            <a:endParaRPr lang="en-US" sz="2400" dirty="0"/>
          </a:p>
        </p:txBody>
      </p:sp>
      <p:pic>
        <p:nvPicPr>
          <p:cNvPr id="8" name="Picture 7">
            <a:extLst>
              <a:ext uri="{FF2B5EF4-FFF2-40B4-BE49-F238E27FC236}">
                <a16:creationId xmlns:a16="http://schemas.microsoft.com/office/drawing/2014/main" id="{3ACD3D0A-9CED-44D5-A597-FDBC45D9F27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72067" y="2302481"/>
            <a:ext cx="5647866" cy="3232785"/>
          </a:xfrm>
          <a:prstGeom prst="rect">
            <a:avLst/>
          </a:prstGeom>
        </p:spPr>
      </p:pic>
    </p:spTree>
    <p:extLst>
      <p:ext uri="{BB962C8B-B14F-4D97-AF65-F5344CB8AC3E}">
        <p14:creationId xmlns:p14="http://schemas.microsoft.com/office/powerpoint/2010/main" val="640302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42"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1000"/>
                                        <p:tgtEl>
                                          <p:spTgt spid="8"/>
                                        </p:tgtEl>
                                      </p:cBhvr>
                                    </p:animEffect>
                                    <p:anim calcmode="lin" valueType="num">
                                      <p:cBhvr>
                                        <p:cTn id="11" dur="1000" fill="hold"/>
                                        <p:tgtEl>
                                          <p:spTgt spid="8"/>
                                        </p:tgtEl>
                                        <p:attrNameLst>
                                          <p:attrName>ppt_x</p:attrName>
                                        </p:attrNameLst>
                                      </p:cBhvr>
                                      <p:tavLst>
                                        <p:tav tm="0">
                                          <p:val>
                                            <p:strVal val="#ppt_x"/>
                                          </p:val>
                                        </p:tav>
                                        <p:tav tm="100000">
                                          <p:val>
                                            <p:strVal val="#ppt_x"/>
                                          </p:val>
                                        </p:tav>
                                      </p:tavLst>
                                    </p:anim>
                                    <p:anim calcmode="lin" valueType="num">
                                      <p:cBhvr>
                                        <p:cTn id="12"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FB0AAFA-635B-4076-8F24-3FBF2578CD2D}"/>
              </a:ext>
            </a:extLst>
          </p:cNvPr>
          <p:cNvSpPr txBox="1"/>
          <p:nvPr/>
        </p:nvSpPr>
        <p:spPr>
          <a:xfrm>
            <a:off x="1097280" y="1600200"/>
            <a:ext cx="7488936" cy="461665"/>
          </a:xfrm>
          <a:prstGeom prst="rect">
            <a:avLst/>
          </a:prstGeom>
          <a:noFill/>
        </p:spPr>
        <p:txBody>
          <a:bodyPr wrap="square" rtlCol="0">
            <a:spAutoFit/>
          </a:bodyPr>
          <a:lstStyle/>
          <a:p>
            <a:r>
              <a:rPr lang="vi-VN" sz="2400" dirty="0"/>
              <a:t>Với phong trào đấu tranh giải phóng dân tộc</a:t>
            </a:r>
            <a:endParaRPr lang="en-US" sz="2400" dirty="0"/>
          </a:p>
        </p:txBody>
      </p:sp>
      <p:pic>
        <p:nvPicPr>
          <p:cNvPr id="6" name="Picture 5">
            <a:extLst>
              <a:ext uri="{FF2B5EF4-FFF2-40B4-BE49-F238E27FC236}">
                <a16:creationId xmlns:a16="http://schemas.microsoft.com/office/drawing/2014/main" id="{B27D4704-E2CD-44E9-BCB4-BCB0717AA2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09010" y="2188653"/>
            <a:ext cx="5173980" cy="3443048"/>
          </a:xfrm>
          <a:prstGeom prst="rect">
            <a:avLst/>
          </a:prstGeom>
        </p:spPr>
      </p:pic>
    </p:spTree>
    <p:extLst>
      <p:ext uri="{BB962C8B-B14F-4D97-AF65-F5344CB8AC3E}">
        <p14:creationId xmlns:p14="http://schemas.microsoft.com/office/powerpoint/2010/main" val="220498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42"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1000"/>
                                        <p:tgtEl>
                                          <p:spTgt spid="6"/>
                                        </p:tgtEl>
                                      </p:cBhvr>
                                    </p:animEffect>
                                    <p:anim calcmode="lin" valueType="num">
                                      <p:cBhvr>
                                        <p:cTn id="11" dur="1000" fill="hold"/>
                                        <p:tgtEl>
                                          <p:spTgt spid="6"/>
                                        </p:tgtEl>
                                        <p:attrNameLst>
                                          <p:attrName>ppt_x</p:attrName>
                                        </p:attrNameLst>
                                      </p:cBhvr>
                                      <p:tavLst>
                                        <p:tav tm="0">
                                          <p:val>
                                            <p:strVal val="#ppt_x"/>
                                          </p:val>
                                        </p:tav>
                                        <p:tav tm="100000">
                                          <p:val>
                                            <p:strVal val="#ppt_x"/>
                                          </p:val>
                                        </p:tav>
                                      </p:tavLst>
                                    </p:anim>
                                    <p:anim calcmode="lin" valueType="num">
                                      <p:cBhvr>
                                        <p:cTn id="12"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AE89C14-A02F-45DA-9BF7-5A2ABAEF4166}"/>
              </a:ext>
            </a:extLst>
          </p:cNvPr>
          <p:cNvSpPr txBox="1"/>
          <p:nvPr/>
        </p:nvSpPr>
        <p:spPr>
          <a:xfrm>
            <a:off x="1389888" y="1399032"/>
            <a:ext cx="9390888" cy="830997"/>
          </a:xfrm>
          <a:prstGeom prst="rect">
            <a:avLst/>
          </a:prstGeom>
          <a:noFill/>
        </p:spPr>
        <p:txBody>
          <a:bodyPr wrap="square" rtlCol="0">
            <a:spAutoFit/>
          </a:bodyPr>
          <a:lstStyle/>
          <a:p>
            <a:r>
              <a:rPr lang="vi-VN" sz="2400" dirty="0"/>
              <a:t>Với các lực lượng tiến bộ, những người yêu chuộng hòa bình, dân chủ, tự do và công lý</a:t>
            </a:r>
            <a:endParaRPr lang="en-US" sz="2400" dirty="0"/>
          </a:p>
        </p:txBody>
      </p:sp>
      <p:pic>
        <p:nvPicPr>
          <p:cNvPr id="6" name="Picture 5">
            <a:extLst>
              <a:ext uri="{FF2B5EF4-FFF2-40B4-BE49-F238E27FC236}">
                <a16:creationId xmlns:a16="http://schemas.microsoft.com/office/drawing/2014/main" id="{CBF19FC5-FED9-4D3B-9DF3-5EF2A4483A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56864" y="2303144"/>
            <a:ext cx="5383304" cy="3537045"/>
          </a:xfrm>
          <a:prstGeom prst="rect">
            <a:avLst/>
          </a:prstGeom>
        </p:spPr>
      </p:pic>
    </p:spTree>
    <p:extLst>
      <p:ext uri="{BB962C8B-B14F-4D97-AF65-F5344CB8AC3E}">
        <p14:creationId xmlns:p14="http://schemas.microsoft.com/office/powerpoint/2010/main" val="4099648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42"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1000"/>
                                        <p:tgtEl>
                                          <p:spTgt spid="6"/>
                                        </p:tgtEl>
                                      </p:cBhvr>
                                    </p:animEffect>
                                    <p:anim calcmode="lin" valueType="num">
                                      <p:cBhvr>
                                        <p:cTn id="11" dur="1000" fill="hold"/>
                                        <p:tgtEl>
                                          <p:spTgt spid="6"/>
                                        </p:tgtEl>
                                        <p:attrNameLst>
                                          <p:attrName>ppt_x</p:attrName>
                                        </p:attrNameLst>
                                      </p:cBhvr>
                                      <p:tavLst>
                                        <p:tav tm="0">
                                          <p:val>
                                            <p:strVal val="#ppt_x"/>
                                          </p:val>
                                        </p:tav>
                                        <p:tav tm="100000">
                                          <p:val>
                                            <p:strVal val="#ppt_x"/>
                                          </p:val>
                                        </p:tav>
                                      </p:tavLst>
                                    </p:anim>
                                    <p:anim calcmode="lin" valueType="num">
                                      <p:cBhvr>
                                        <p:cTn id="12"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B9C7C7B-9B1D-438F-9DED-AE9CA5EFA7ED}"/>
              </a:ext>
            </a:extLst>
          </p:cNvPr>
          <p:cNvSpPr txBox="1"/>
          <p:nvPr/>
        </p:nvSpPr>
        <p:spPr>
          <a:xfrm>
            <a:off x="1536192" y="1201876"/>
            <a:ext cx="2852928" cy="492443"/>
          </a:xfrm>
          <a:prstGeom prst="rect">
            <a:avLst/>
          </a:prstGeom>
          <a:noFill/>
        </p:spPr>
        <p:txBody>
          <a:bodyPr wrap="square" rtlCol="0">
            <a:spAutoFit/>
          </a:bodyPr>
          <a:lstStyle/>
          <a:p>
            <a:r>
              <a:rPr lang="en-US" sz="2600" dirty="0" err="1">
                <a:effectLst>
                  <a:outerShdw blurRad="38100" dist="38100" dir="2700000" algn="tl">
                    <a:srgbClr val="000000">
                      <a:alpha val="43137"/>
                    </a:srgbClr>
                  </a:outerShdw>
                </a:effectLst>
              </a:rPr>
              <a:t>Hình</a:t>
            </a:r>
            <a:r>
              <a:rPr lang="en-US" sz="2600" dirty="0">
                <a:effectLst>
                  <a:outerShdw blurRad="38100" dist="38100" dir="2700000" algn="tl">
                    <a:srgbClr val="000000">
                      <a:alpha val="43137"/>
                    </a:srgbClr>
                  </a:outerShdw>
                </a:effectLst>
              </a:rPr>
              <a:t> </a:t>
            </a:r>
            <a:r>
              <a:rPr lang="en-US" sz="2600" dirty="0" err="1">
                <a:effectLst>
                  <a:outerShdw blurRad="38100" dist="38100" dir="2700000" algn="tl">
                    <a:srgbClr val="000000">
                      <a:alpha val="43137"/>
                    </a:srgbClr>
                  </a:outerShdw>
                </a:effectLst>
              </a:rPr>
              <a:t>thức</a:t>
            </a:r>
            <a:r>
              <a:rPr lang="en-US" sz="2600" dirty="0">
                <a:effectLst>
                  <a:outerShdw blurRad="38100" dist="38100" dir="2700000" algn="tl">
                    <a:srgbClr val="000000">
                      <a:alpha val="43137"/>
                    </a:srgbClr>
                  </a:outerShdw>
                </a:effectLst>
              </a:rPr>
              <a:t> </a:t>
            </a:r>
            <a:r>
              <a:rPr lang="en-US" sz="2600" dirty="0" err="1">
                <a:effectLst>
                  <a:outerShdw blurRad="38100" dist="38100" dir="2700000" algn="tl">
                    <a:srgbClr val="000000">
                      <a:alpha val="43137"/>
                    </a:srgbClr>
                  </a:outerShdw>
                </a:effectLst>
              </a:rPr>
              <a:t>tổ</a:t>
            </a:r>
            <a:r>
              <a:rPr lang="en-US" sz="2600" dirty="0">
                <a:effectLst>
                  <a:outerShdw blurRad="38100" dist="38100" dir="2700000" algn="tl">
                    <a:srgbClr val="000000">
                      <a:alpha val="43137"/>
                    </a:srgbClr>
                  </a:outerShdw>
                </a:effectLst>
              </a:rPr>
              <a:t> </a:t>
            </a:r>
            <a:r>
              <a:rPr lang="en-US" sz="2600" dirty="0" err="1">
                <a:effectLst>
                  <a:outerShdw blurRad="38100" dist="38100" dir="2700000" algn="tl">
                    <a:srgbClr val="000000">
                      <a:alpha val="43137"/>
                    </a:srgbClr>
                  </a:outerShdw>
                </a:effectLst>
              </a:rPr>
              <a:t>chức</a:t>
            </a:r>
            <a:endParaRPr lang="en-US" sz="2600" dirty="0">
              <a:effectLst>
                <a:outerShdw blurRad="38100" dist="38100" dir="2700000" algn="tl">
                  <a:srgbClr val="000000">
                    <a:alpha val="43137"/>
                  </a:srgbClr>
                </a:outerShdw>
              </a:effectLst>
            </a:endParaRPr>
          </a:p>
        </p:txBody>
      </p:sp>
      <p:pic>
        <p:nvPicPr>
          <p:cNvPr id="6" name="Picture 5">
            <a:extLst>
              <a:ext uri="{FF2B5EF4-FFF2-40B4-BE49-F238E27FC236}">
                <a16:creationId xmlns:a16="http://schemas.microsoft.com/office/drawing/2014/main" id="{CFB81F66-B5EC-458A-9C0E-0DF40AB795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24602" y="2072080"/>
            <a:ext cx="5086330" cy="2742629"/>
          </a:xfrm>
          <a:prstGeom prst="rect">
            <a:avLst/>
          </a:prstGeom>
        </p:spPr>
      </p:pic>
      <p:sp>
        <p:nvSpPr>
          <p:cNvPr id="8" name="TextBox 7">
            <a:extLst>
              <a:ext uri="{FF2B5EF4-FFF2-40B4-BE49-F238E27FC236}">
                <a16:creationId xmlns:a16="http://schemas.microsoft.com/office/drawing/2014/main" id="{5805932B-F252-44DC-830C-44BBF42AC890}"/>
              </a:ext>
            </a:extLst>
          </p:cNvPr>
          <p:cNvSpPr txBox="1"/>
          <p:nvPr/>
        </p:nvSpPr>
        <p:spPr>
          <a:xfrm>
            <a:off x="1431980" y="1974716"/>
            <a:ext cx="4416552" cy="769441"/>
          </a:xfrm>
          <a:prstGeom prst="rect">
            <a:avLst/>
          </a:prstGeom>
          <a:noFill/>
        </p:spPr>
        <p:txBody>
          <a:bodyPr wrap="square" rtlCol="0">
            <a:spAutoFit/>
          </a:bodyPr>
          <a:lstStyle/>
          <a:p>
            <a:pPr marL="285750" indent="-285750">
              <a:buFont typeface="Arial" panose="020B0604020202020204" pitchFamily="34" charset="0"/>
              <a:buChar char="•"/>
            </a:pPr>
            <a:r>
              <a:rPr lang="en-US" sz="2200" dirty="0" err="1">
                <a:latin typeface="Times New Roman" panose="02020603050405020304" pitchFamily="18" charset="0"/>
                <a:ea typeface="Calibri" panose="020F0502020204030204" pitchFamily="34" charset="0"/>
              </a:rPr>
              <a:t>K</a:t>
            </a:r>
            <a:r>
              <a:rPr lang="en-US" sz="2200" dirty="0" err="1">
                <a:effectLst/>
                <a:latin typeface="Times New Roman" panose="02020603050405020304" pitchFamily="18" charset="0"/>
                <a:ea typeface="Calibri" panose="020F0502020204030204" pitchFamily="34" charset="0"/>
              </a:rPr>
              <a:t>hơi</a:t>
            </a:r>
            <a:r>
              <a:rPr lang="en-US" sz="2200" dirty="0">
                <a:effectLst/>
                <a:latin typeface="Times New Roman" panose="02020603050405020304" pitchFamily="18" charset="0"/>
                <a:ea typeface="Calibri" panose="020F0502020204030204" pitchFamily="34" charset="0"/>
              </a:rPr>
              <a:t> </a:t>
            </a:r>
            <a:r>
              <a:rPr lang="en-US" sz="2200" dirty="0" err="1">
                <a:effectLst/>
                <a:latin typeface="Times New Roman" panose="02020603050405020304" pitchFamily="18" charset="0"/>
                <a:ea typeface="Calibri" panose="020F0502020204030204" pitchFamily="34" charset="0"/>
              </a:rPr>
              <a:t>dậy</a:t>
            </a:r>
            <a:r>
              <a:rPr lang="en-US" sz="2200" dirty="0">
                <a:effectLst/>
                <a:latin typeface="Times New Roman" panose="02020603050405020304" pitchFamily="18" charset="0"/>
                <a:ea typeface="Calibri" panose="020F0502020204030204" pitchFamily="34" charset="0"/>
              </a:rPr>
              <a:t> </a:t>
            </a:r>
            <a:r>
              <a:rPr lang="en-US" sz="2200" dirty="0" err="1">
                <a:effectLst/>
                <a:latin typeface="Times New Roman" panose="02020603050405020304" pitchFamily="18" charset="0"/>
                <a:ea typeface="Calibri" panose="020F0502020204030204" pitchFamily="34" charset="0"/>
              </a:rPr>
              <a:t>sức</a:t>
            </a:r>
            <a:r>
              <a:rPr lang="en-US" sz="2200" dirty="0">
                <a:effectLst/>
                <a:latin typeface="Times New Roman" panose="02020603050405020304" pitchFamily="18" charset="0"/>
                <a:ea typeface="Calibri" panose="020F0502020204030204" pitchFamily="34" charset="0"/>
              </a:rPr>
              <a:t> </a:t>
            </a:r>
            <a:r>
              <a:rPr lang="en-US" sz="2200" dirty="0" err="1">
                <a:effectLst/>
                <a:latin typeface="Times New Roman" panose="02020603050405020304" pitchFamily="18" charset="0"/>
                <a:ea typeface="Calibri" panose="020F0502020204030204" pitchFamily="34" charset="0"/>
              </a:rPr>
              <a:t>mạnh</a:t>
            </a:r>
            <a:r>
              <a:rPr lang="en-US" sz="2200" dirty="0">
                <a:effectLst/>
                <a:latin typeface="Times New Roman" panose="02020603050405020304" pitchFamily="18" charset="0"/>
                <a:ea typeface="Calibri" panose="020F0502020204030204" pitchFamily="34" charset="0"/>
              </a:rPr>
              <a:t> </a:t>
            </a:r>
            <a:r>
              <a:rPr lang="en-US" sz="2200" dirty="0" err="1">
                <a:effectLst/>
                <a:latin typeface="Times New Roman" panose="02020603050405020304" pitchFamily="18" charset="0"/>
                <a:ea typeface="Calibri" panose="020F0502020204030204" pitchFamily="34" charset="0"/>
              </a:rPr>
              <a:t>và</a:t>
            </a:r>
            <a:r>
              <a:rPr lang="en-US" sz="2200" dirty="0">
                <a:effectLst/>
                <a:latin typeface="Times New Roman" panose="02020603050405020304" pitchFamily="18" charset="0"/>
                <a:ea typeface="Calibri" panose="020F0502020204030204" pitchFamily="34" charset="0"/>
              </a:rPr>
              <a:t> </a:t>
            </a:r>
            <a:r>
              <a:rPr lang="en-US" sz="2200" dirty="0" err="1">
                <a:effectLst/>
                <a:latin typeface="Times New Roman" panose="02020603050405020304" pitchFamily="18" charset="0"/>
                <a:ea typeface="Calibri" panose="020F0502020204030204" pitchFamily="34" charset="0"/>
              </a:rPr>
              <a:t>quyền</a:t>
            </a:r>
            <a:r>
              <a:rPr lang="en-US" sz="2200" dirty="0">
                <a:effectLst/>
                <a:latin typeface="Times New Roman" panose="02020603050405020304" pitchFamily="18" charset="0"/>
                <a:ea typeface="Calibri" panose="020F0502020204030204" pitchFamily="34" charset="0"/>
              </a:rPr>
              <a:t> </a:t>
            </a:r>
            <a:r>
              <a:rPr lang="en-US" sz="2200" dirty="0" err="1">
                <a:effectLst/>
                <a:latin typeface="Times New Roman" panose="02020603050405020304" pitchFamily="18" charset="0"/>
                <a:ea typeface="Calibri" panose="020F0502020204030204" pitchFamily="34" charset="0"/>
              </a:rPr>
              <a:t>tự</a:t>
            </a:r>
            <a:r>
              <a:rPr lang="en-US" sz="2200" dirty="0">
                <a:effectLst/>
                <a:latin typeface="Times New Roman" panose="02020603050405020304" pitchFamily="18" charset="0"/>
                <a:ea typeface="Calibri" panose="020F0502020204030204" pitchFamily="34" charset="0"/>
              </a:rPr>
              <a:t> </a:t>
            </a:r>
            <a:r>
              <a:rPr lang="en-US" sz="2200" dirty="0" err="1">
                <a:effectLst/>
                <a:latin typeface="Times New Roman" panose="02020603050405020304" pitchFamily="18" charset="0"/>
                <a:ea typeface="Calibri" panose="020F0502020204030204" pitchFamily="34" charset="0"/>
              </a:rPr>
              <a:t>quyết</a:t>
            </a:r>
            <a:r>
              <a:rPr lang="en-US" sz="2200" dirty="0">
                <a:effectLst/>
                <a:latin typeface="Times New Roman" panose="02020603050405020304" pitchFamily="18" charset="0"/>
                <a:ea typeface="Calibri" panose="020F0502020204030204" pitchFamily="34" charset="0"/>
              </a:rPr>
              <a:t> </a:t>
            </a:r>
            <a:r>
              <a:rPr lang="en-US" sz="2200" dirty="0" err="1">
                <a:effectLst/>
                <a:latin typeface="Times New Roman" panose="02020603050405020304" pitchFamily="18" charset="0"/>
                <a:ea typeface="Calibri" panose="020F0502020204030204" pitchFamily="34" charset="0"/>
              </a:rPr>
              <a:t>của</a:t>
            </a:r>
            <a:r>
              <a:rPr lang="en-US" sz="2200" dirty="0">
                <a:effectLst/>
                <a:latin typeface="Times New Roman" panose="02020603050405020304" pitchFamily="18" charset="0"/>
                <a:ea typeface="Calibri" panose="020F0502020204030204" pitchFamily="34" charset="0"/>
              </a:rPr>
              <a:t> </a:t>
            </a:r>
            <a:r>
              <a:rPr lang="en-US" sz="2200" dirty="0" err="1">
                <a:effectLst/>
                <a:latin typeface="Times New Roman" panose="02020603050405020304" pitchFamily="18" charset="0"/>
                <a:ea typeface="Calibri" panose="020F0502020204030204" pitchFamily="34" charset="0"/>
              </a:rPr>
              <a:t>mỗi</a:t>
            </a:r>
            <a:r>
              <a:rPr lang="en-US" sz="2200" dirty="0">
                <a:effectLst/>
                <a:latin typeface="Times New Roman" panose="02020603050405020304" pitchFamily="18" charset="0"/>
                <a:ea typeface="Calibri" panose="020F0502020204030204" pitchFamily="34" charset="0"/>
              </a:rPr>
              <a:t> </a:t>
            </a:r>
            <a:r>
              <a:rPr lang="en-US" sz="2200" dirty="0" err="1">
                <a:effectLst/>
                <a:latin typeface="Times New Roman" panose="02020603050405020304" pitchFamily="18" charset="0"/>
                <a:ea typeface="Calibri" panose="020F0502020204030204" pitchFamily="34" charset="0"/>
              </a:rPr>
              <a:t>dân</a:t>
            </a:r>
            <a:r>
              <a:rPr lang="en-US" sz="2200" dirty="0">
                <a:effectLst/>
                <a:latin typeface="Times New Roman" panose="02020603050405020304" pitchFamily="18" charset="0"/>
                <a:ea typeface="Calibri" panose="020F0502020204030204" pitchFamily="34" charset="0"/>
              </a:rPr>
              <a:t> </a:t>
            </a:r>
            <a:r>
              <a:rPr lang="en-US" sz="2200" dirty="0" err="1">
                <a:effectLst/>
                <a:latin typeface="Times New Roman" panose="02020603050405020304" pitchFamily="18" charset="0"/>
                <a:ea typeface="Calibri" panose="020F0502020204030204" pitchFamily="34" charset="0"/>
              </a:rPr>
              <a:t>tộc</a:t>
            </a:r>
            <a:endParaRPr lang="en-US" sz="2200" dirty="0"/>
          </a:p>
        </p:txBody>
      </p:sp>
      <p:sp>
        <p:nvSpPr>
          <p:cNvPr id="9" name="TextBox 8">
            <a:extLst>
              <a:ext uri="{FF2B5EF4-FFF2-40B4-BE49-F238E27FC236}">
                <a16:creationId xmlns:a16="http://schemas.microsoft.com/office/drawing/2014/main" id="{7DE403B2-33DA-4D7F-90B5-D5E2C2324075}"/>
              </a:ext>
            </a:extLst>
          </p:cNvPr>
          <p:cNvSpPr txBox="1"/>
          <p:nvPr/>
        </p:nvSpPr>
        <p:spPr>
          <a:xfrm>
            <a:off x="1431980" y="2735067"/>
            <a:ext cx="3836270" cy="792525"/>
          </a:xfrm>
          <a:prstGeom prst="rect">
            <a:avLst/>
          </a:prstGeom>
          <a:noFill/>
        </p:spPr>
        <p:txBody>
          <a:bodyPr wrap="square" rtlCol="0">
            <a:spAutoFit/>
          </a:bodyPr>
          <a:lstStyle/>
          <a:p>
            <a:pPr marL="285750" marR="0" lvl="0" indent="-285750">
              <a:lnSpc>
                <a:spcPct val="107000"/>
              </a:lnSpc>
              <a:spcBef>
                <a:spcPts val="0"/>
              </a:spcBef>
              <a:spcAft>
                <a:spcPts val="800"/>
              </a:spcAft>
              <a:buFont typeface="Arial" panose="020B0604020202020204" pitchFamily="34" charset="0"/>
              <a:buChar char="•"/>
            </a:pPr>
            <a:r>
              <a:rPr lang="en-US" sz="2200" dirty="0" err="1">
                <a:latin typeface="Times New Roman" panose="02020603050405020304" pitchFamily="18" charset="0"/>
                <a:ea typeface="Calibri" panose="020F0502020204030204" pitchFamily="34" charset="0"/>
                <a:cs typeface="Times New Roman" panose="02020603050405020304" pitchFamily="18" charset="0"/>
              </a:rPr>
              <a:t>P</a:t>
            </a:r>
            <a:r>
              <a:rPr lang="en-US" sz="2200" dirty="0" err="1">
                <a:effectLst/>
                <a:latin typeface="Times New Roman" panose="02020603050405020304" pitchFamily="18" charset="0"/>
                <a:ea typeface="Calibri" panose="020F0502020204030204" pitchFamily="34" charset="0"/>
                <a:cs typeface="Times New Roman" panose="02020603050405020304" pitchFamily="18" charset="0"/>
              </a:rPr>
              <a:t>hối</a:t>
            </a: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200" dirty="0" err="1">
                <a:effectLst/>
                <a:latin typeface="Times New Roman" panose="02020603050405020304" pitchFamily="18" charset="0"/>
                <a:ea typeface="Calibri" panose="020F0502020204030204" pitchFamily="34" charset="0"/>
                <a:cs typeface="Times New Roman" panose="02020603050405020304" pitchFamily="18" charset="0"/>
              </a:rPr>
              <a:t>hợp</a:t>
            </a: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200" dirty="0" err="1">
                <a:effectLst/>
                <a:latin typeface="Times New Roman" panose="02020603050405020304" pitchFamily="18" charset="0"/>
                <a:ea typeface="Calibri" panose="020F0502020204030204" pitchFamily="34" charset="0"/>
                <a:cs typeface="Times New Roman" panose="02020603050405020304" pitchFamily="18" charset="0"/>
              </a:rPr>
              <a:t>và</a:t>
            </a: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200" dirty="0" err="1">
                <a:effectLst/>
                <a:latin typeface="Times New Roman" panose="02020603050405020304" pitchFamily="18" charset="0"/>
                <a:ea typeface="Calibri" panose="020F0502020204030204" pitchFamily="34" charset="0"/>
                <a:cs typeface="Times New Roman" panose="02020603050405020304" pitchFamily="18" charset="0"/>
              </a:rPr>
              <a:t>giúp</a:t>
            </a: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200" dirty="0" err="1">
                <a:effectLst/>
                <a:latin typeface="Times New Roman" panose="02020603050405020304" pitchFamily="18" charset="0"/>
                <a:ea typeface="Calibri" panose="020F0502020204030204" pitchFamily="34" charset="0"/>
                <a:cs typeface="Times New Roman" panose="02020603050405020304" pitchFamily="18" charset="0"/>
              </a:rPr>
              <a:t>đỡ</a:t>
            </a: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200" dirty="0" err="1">
                <a:effectLst/>
                <a:latin typeface="Times New Roman" panose="02020603050405020304" pitchFamily="18" charset="0"/>
                <a:ea typeface="Calibri" panose="020F0502020204030204" pitchFamily="34" charset="0"/>
                <a:cs typeface="Times New Roman" panose="02020603050405020304" pitchFamily="18" charset="0"/>
              </a:rPr>
              <a:t>lẫn</a:t>
            </a: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200" dirty="0" err="1">
                <a:effectLst/>
                <a:latin typeface="Times New Roman" panose="02020603050405020304" pitchFamily="18" charset="0"/>
                <a:ea typeface="Calibri" panose="020F0502020204030204" pitchFamily="34" charset="0"/>
                <a:cs typeface="Times New Roman" panose="02020603050405020304" pitchFamily="18" charset="0"/>
              </a:rPr>
              <a:t>nhau</a:t>
            </a: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200" dirty="0" err="1">
                <a:effectLst/>
                <a:latin typeface="Times New Roman" panose="02020603050405020304" pitchFamily="18" charset="0"/>
                <a:ea typeface="Calibri" panose="020F0502020204030204" pitchFamily="34" charset="0"/>
                <a:cs typeface="Times New Roman" panose="02020603050405020304" pitchFamily="18" charset="0"/>
              </a:rPr>
              <a:t>cùng</a:t>
            </a: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200" dirty="0" err="1">
                <a:effectLst/>
                <a:latin typeface="Times New Roman" panose="02020603050405020304" pitchFamily="18" charset="0"/>
                <a:ea typeface="Calibri" panose="020F0502020204030204" pitchFamily="34" charset="0"/>
                <a:cs typeface="Times New Roman" panose="02020603050405020304" pitchFamily="18" charset="0"/>
              </a:rPr>
              <a:t>chiến</a:t>
            </a: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200" dirty="0" err="1">
                <a:effectLst/>
                <a:latin typeface="Times New Roman" panose="02020603050405020304" pitchFamily="18" charset="0"/>
                <a:ea typeface="Calibri" panose="020F0502020204030204" pitchFamily="34" charset="0"/>
                <a:cs typeface="Times New Roman" panose="02020603050405020304" pitchFamily="18" charset="0"/>
              </a:rPr>
              <a:t>đấu</a:t>
            </a: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200" dirty="0" err="1">
                <a:effectLst/>
                <a:latin typeface="Times New Roman" panose="02020603050405020304" pitchFamily="18" charset="0"/>
                <a:ea typeface="Calibri" panose="020F0502020204030204" pitchFamily="34" charset="0"/>
                <a:cs typeface="Times New Roman" panose="02020603050405020304" pitchFamily="18" charset="0"/>
              </a:rPr>
              <a:t>thắng</a:t>
            </a: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200" dirty="0" err="1">
                <a:effectLst/>
                <a:latin typeface="Times New Roman" panose="02020603050405020304" pitchFamily="18" charset="0"/>
                <a:ea typeface="Calibri" panose="020F0502020204030204" pitchFamily="34" charset="0"/>
                <a:cs typeface="Times New Roman" panose="02020603050405020304" pitchFamily="18" charset="0"/>
              </a:rPr>
              <a:t>lợi</a:t>
            </a:r>
            <a:endParaRPr lang="en-US" sz="22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10" name="TextBox 9">
            <a:extLst>
              <a:ext uri="{FF2B5EF4-FFF2-40B4-BE49-F238E27FC236}">
                <a16:creationId xmlns:a16="http://schemas.microsoft.com/office/drawing/2014/main" id="{D3CC4079-D833-4EA9-8B7F-46605202EFFB}"/>
              </a:ext>
            </a:extLst>
          </p:cNvPr>
          <p:cNvSpPr txBox="1"/>
          <p:nvPr/>
        </p:nvSpPr>
        <p:spPr>
          <a:xfrm>
            <a:off x="1431980" y="3443394"/>
            <a:ext cx="4645152" cy="769441"/>
          </a:xfrm>
          <a:prstGeom prst="rect">
            <a:avLst/>
          </a:prstGeom>
          <a:noFill/>
        </p:spPr>
        <p:txBody>
          <a:bodyPr wrap="square" rtlCol="0">
            <a:spAutoFit/>
          </a:bodyPr>
          <a:lstStyle/>
          <a:p>
            <a:pPr marL="285750" indent="-285750">
              <a:buFont typeface="Arial" panose="020B0604020202020204" pitchFamily="34" charset="0"/>
              <a:buChar char="•"/>
            </a:pPr>
            <a:r>
              <a:rPr lang="en-US" sz="2200" dirty="0" err="1">
                <a:latin typeface="Times New Roman" panose="02020603050405020304" pitchFamily="18" charset="0"/>
                <a:ea typeface="Calibri" panose="020F0502020204030204" pitchFamily="34" charset="0"/>
              </a:rPr>
              <a:t>C</a:t>
            </a:r>
            <a:r>
              <a:rPr lang="en-US" sz="2200" dirty="0" err="1">
                <a:effectLst/>
                <a:latin typeface="Times New Roman" panose="02020603050405020304" pitchFamily="18" charset="0"/>
                <a:ea typeface="Calibri" panose="020F0502020204030204" pitchFamily="34" charset="0"/>
              </a:rPr>
              <a:t>ủng</a:t>
            </a:r>
            <a:r>
              <a:rPr lang="en-US" sz="2200" dirty="0">
                <a:effectLst/>
                <a:latin typeface="Times New Roman" panose="02020603050405020304" pitchFamily="18" charset="0"/>
                <a:ea typeface="Calibri" panose="020F0502020204030204" pitchFamily="34" charset="0"/>
              </a:rPr>
              <a:t> </a:t>
            </a:r>
            <a:r>
              <a:rPr lang="en-US" sz="2200" dirty="0" err="1">
                <a:effectLst/>
                <a:latin typeface="Times New Roman" panose="02020603050405020304" pitchFamily="18" charset="0"/>
                <a:ea typeface="Calibri" panose="020F0502020204030204" pitchFamily="34" charset="0"/>
              </a:rPr>
              <a:t>cố</a:t>
            </a:r>
            <a:r>
              <a:rPr lang="en-US" sz="2200" dirty="0">
                <a:effectLst/>
                <a:latin typeface="Times New Roman" panose="02020603050405020304" pitchFamily="18" charset="0"/>
                <a:ea typeface="Calibri" panose="020F0502020204030204" pitchFamily="34" charset="0"/>
              </a:rPr>
              <a:t> </a:t>
            </a:r>
            <a:r>
              <a:rPr lang="en-US" sz="2200" dirty="0" err="1">
                <a:effectLst/>
                <a:latin typeface="Times New Roman" panose="02020603050405020304" pitchFamily="18" charset="0"/>
                <a:ea typeface="Calibri" panose="020F0502020204030204" pitchFamily="34" charset="0"/>
              </a:rPr>
              <a:t>các</a:t>
            </a:r>
            <a:r>
              <a:rPr lang="en-US" sz="2200" dirty="0">
                <a:effectLst/>
                <a:latin typeface="Times New Roman" panose="02020603050405020304" pitchFamily="18" charset="0"/>
                <a:ea typeface="Calibri" panose="020F0502020204030204" pitchFamily="34" charset="0"/>
              </a:rPr>
              <a:t> </a:t>
            </a:r>
            <a:r>
              <a:rPr lang="en-US" sz="2200" dirty="0" err="1">
                <a:effectLst/>
                <a:latin typeface="Times New Roman" panose="02020603050405020304" pitchFamily="18" charset="0"/>
                <a:ea typeface="Calibri" panose="020F0502020204030204" pitchFamily="34" charset="0"/>
              </a:rPr>
              <a:t>mối</a:t>
            </a:r>
            <a:r>
              <a:rPr lang="en-US" sz="2200" dirty="0">
                <a:effectLst/>
                <a:latin typeface="Times New Roman" panose="02020603050405020304" pitchFamily="18" charset="0"/>
                <a:ea typeface="Calibri" panose="020F0502020204030204" pitchFamily="34" charset="0"/>
              </a:rPr>
              <a:t> </a:t>
            </a:r>
            <a:r>
              <a:rPr lang="en-US" sz="2200" dirty="0" err="1">
                <a:effectLst/>
                <a:latin typeface="Times New Roman" panose="02020603050405020304" pitchFamily="18" charset="0"/>
                <a:ea typeface="Calibri" panose="020F0502020204030204" pitchFamily="34" charset="0"/>
              </a:rPr>
              <a:t>quan</a:t>
            </a:r>
            <a:r>
              <a:rPr lang="en-US" sz="2200" dirty="0">
                <a:effectLst/>
                <a:latin typeface="Times New Roman" panose="02020603050405020304" pitchFamily="18" charset="0"/>
                <a:ea typeface="Calibri" panose="020F0502020204030204" pitchFamily="34" charset="0"/>
              </a:rPr>
              <a:t> </a:t>
            </a:r>
            <a:r>
              <a:rPr lang="en-US" sz="2200" dirty="0" err="1">
                <a:effectLst/>
                <a:latin typeface="Times New Roman" panose="02020603050405020304" pitchFamily="18" charset="0"/>
                <a:ea typeface="Calibri" panose="020F0502020204030204" pitchFamily="34" charset="0"/>
              </a:rPr>
              <a:t>hệ</a:t>
            </a:r>
            <a:r>
              <a:rPr lang="en-US" sz="2200" dirty="0">
                <a:effectLst/>
                <a:latin typeface="Times New Roman" panose="02020603050405020304" pitchFamily="18" charset="0"/>
                <a:ea typeface="Calibri" panose="020F0502020204030204" pitchFamily="34" charset="0"/>
              </a:rPr>
              <a:t> </a:t>
            </a:r>
            <a:r>
              <a:rPr lang="en-US" sz="2200" dirty="0" err="1">
                <a:effectLst/>
                <a:latin typeface="Times New Roman" panose="02020603050405020304" pitchFamily="18" charset="0"/>
                <a:ea typeface="Calibri" panose="020F0502020204030204" pitchFamily="34" charset="0"/>
              </a:rPr>
              <a:t>đoàn</a:t>
            </a:r>
            <a:r>
              <a:rPr lang="en-US" sz="2200" dirty="0">
                <a:effectLst/>
                <a:latin typeface="Times New Roman" panose="02020603050405020304" pitchFamily="18" charset="0"/>
                <a:ea typeface="Calibri" panose="020F0502020204030204" pitchFamily="34" charset="0"/>
              </a:rPr>
              <a:t> </a:t>
            </a:r>
            <a:r>
              <a:rPr lang="en-US" sz="2200" dirty="0" err="1">
                <a:effectLst/>
                <a:latin typeface="Times New Roman" panose="02020603050405020304" pitchFamily="18" charset="0"/>
                <a:ea typeface="Calibri" panose="020F0502020204030204" pitchFamily="34" charset="0"/>
              </a:rPr>
              <a:t>kết</a:t>
            </a:r>
            <a:r>
              <a:rPr lang="en-US" sz="2200" dirty="0">
                <a:effectLst/>
                <a:latin typeface="Times New Roman" panose="02020603050405020304" pitchFamily="18" charset="0"/>
                <a:ea typeface="Calibri" panose="020F0502020204030204" pitchFamily="34" charset="0"/>
              </a:rPr>
              <a:t> </a:t>
            </a:r>
            <a:r>
              <a:rPr lang="en-US" sz="2200" dirty="0" err="1">
                <a:effectLst/>
                <a:latin typeface="Times New Roman" panose="02020603050405020304" pitchFamily="18" charset="0"/>
                <a:ea typeface="Calibri" panose="020F0502020204030204" pitchFamily="34" charset="0"/>
              </a:rPr>
              <a:t>hữu</a:t>
            </a:r>
            <a:r>
              <a:rPr lang="en-US" sz="2200" dirty="0">
                <a:effectLst/>
                <a:latin typeface="Times New Roman" panose="02020603050405020304" pitchFamily="18" charset="0"/>
                <a:ea typeface="Calibri" panose="020F0502020204030204" pitchFamily="34" charset="0"/>
              </a:rPr>
              <a:t> </a:t>
            </a:r>
            <a:r>
              <a:rPr lang="en-US" sz="2200" dirty="0" err="1">
                <a:effectLst/>
                <a:latin typeface="Times New Roman" panose="02020603050405020304" pitchFamily="18" charset="0"/>
                <a:ea typeface="Calibri" panose="020F0502020204030204" pitchFamily="34" charset="0"/>
              </a:rPr>
              <a:t>nghị</a:t>
            </a:r>
            <a:r>
              <a:rPr lang="en-US" sz="2200" dirty="0">
                <a:effectLst/>
                <a:latin typeface="Times New Roman" panose="02020603050405020304" pitchFamily="18" charset="0"/>
                <a:ea typeface="Calibri" panose="020F0502020204030204" pitchFamily="34" charset="0"/>
              </a:rPr>
              <a:t> </a:t>
            </a:r>
            <a:r>
              <a:rPr lang="en-US" sz="2200" dirty="0" err="1">
                <a:effectLst/>
                <a:latin typeface="Times New Roman" panose="02020603050405020304" pitchFamily="18" charset="0"/>
                <a:ea typeface="Calibri" panose="020F0502020204030204" pitchFamily="34" charset="0"/>
              </a:rPr>
              <a:t>với</a:t>
            </a:r>
            <a:r>
              <a:rPr lang="en-US" sz="2200" dirty="0">
                <a:effectLst/>
                <a:latin typeface="Times New Roman" panose="02020603050405020304" pitchFamily="18" charset="0"/>
                <a:ea typeface="Calibri" panose="020F0502020204030204" pitchFamily="34" charset="0"/>
              </a:rPr>
              <a:t> </a:t>
            </a:r>
            <a:r>
              <a:rPr lang="en-US" sz="2200" dirty="0" err="1">
                <a:effectLst/>
                <a:latin typeface="Times New Roman" panose="02020603050405020304" pitchFamily="18" charset="0"/>
                <a:ea typeface="Calibri" panose="020F0502020204030204" pitchFamily="34" charset="0"/>
              </a:rPr>
              <a:t>các</a:t>
            </a:r>
            <a:r>
              <a:rPr lang="en-US" sz="2200" dirty="0">
                <a:effectLst/>
                <a:latin typeface="Times New Roman" panose="02020603050405020304" pitchFamily="18" charset="0"/>
                <a:ea typeface="Calibri" panose="020F0502020204030204" pitchFamily="34" charset="0"/>
              </a:rPr>
              <a:t> </a:t>
            </a:r>
            <a:r>
              <a:rPr lang="en-US" sz="2200" dirty="0" err="1">
                <a:effectLst/>
                <a:latin typeface="Times New Roman" panose="02020603050405020304" pitchFamily="18" charset="0"/>
                <a:ea typeface="Calibri" panose="020F0502020204030204" pitchFamily="34" charset="0"/>
              </a:rPr>
              <a:t>nước</a:t>
            </a:r>
            <a:endParaRPr lang="en-US" sz="2200" dirty="0"/>
          </a:p>
        </p:txBody>
      </p:sp>
      <p:sp>
        <p:nvSpPr>
          <p:cNvPr id="11" name="TextBox 10">
            <a:extLst>
              <a:ext uri="{FF2B5EF4-FFF2-40B4-BE49-F238E27FC236}">
                <a16:creationId xmlns:a16="http://schemas.microsoft.com/office/drawing/2014/main" id="{31ED6444-5537-40B9-8EE8-6A6437194E9B}"/>
              </a:ext>
            </a:extLst>
          </p:cNvPr>
          <p:cNvSpPr txBox="1"/>
          <p:nvPr/>
        </p:nvSpPr>
        <p:spPr>
          <a:xfrm>
            <a:off x="1431980" y="4212835"/>
            <a:ext cx="4331208" cy="1154803"/>
          </a:xfrm>
          <a:prstGeom prst="rect">
            <a:avLst/>
          </a:prstGeom>
          <a:noFill/>
        </p:spPr>
        <p:txBody>
          <a:bodyPr wrap="square" rtlCol="0">
            <a:spAutoFit/>
          </a:bodyPr>
          <a:lstStyle/>
          <a:p>
            <a:pPr marL="285750" marR="0" lvl="0" indent="-285750">
              <a:lnSpc>
                <a:spcPct val="107000"/>
              </a:lnSpc>
              <a:spcBef>
                <a:spcPts val="0"/>
              </a:spcBef>
              <a:spcAft>
                <a:spcPts val="800"/>
              </a:spcAft>
              <a:buFont typeface="Arial" panose="020B0604020202020204" pitchFamily="34" charset="0"/>
              <a:buChar char="•"/>
            </a:pPr>
            <a:r>
              <a:rPr lang="en-US" sz="2200" dirty="0" err="1">
                <a:latin typeface="Times New Roman" panose="02020603050405020304" pitchFamily="18" charset="0"/>
                <a:ea typeface="Calibri" panose="020F0502020204030204" pitchFamily="34" charset="0"/>
                <a:cs typeface="Times New Roman" panose="02020603050405020304" pitchFamily="18" charset="0"/>
              </a:rPr>
              <a:t>T</a:t>
            </a:r>
            <a:r>
              <a:rPr lang="en-US" sz="2200" dirty="0" err="1">
                <a:effectLst/>
                <a:latin typeface="Times New Roman" panose="02020603050405020304" pitchFamily="18" charset="0"/>
                <a:ea typeface="Calibri" panose="020F0502020204030204" pitchFamily="34" charset="0"/>
                <a:cs typeface="Times New Roman" panose="02020603050405020304" pitchFamily="18" charset="0"/>
              </a:rPr>
              <a:t>ranh</a:t>
            </a: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200" dirty="0" err="1">
                <a:effectLst/>
                <a:latin typeface="Times New Roman" panose="02020603050405020304" pitchFamily="18" charset="0"/>
                <a:ea typeface="Calibri" panose="020F0502020204030204" pitchFamily="34" charset="0"/>
                <a:cs typeface="Times New Roman" panose="02020603050405020304" pitchFamily="18" charset="0"/>
              </a:rPr>
              <a:t>thủ</a:t>
            </a: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200" dirty="0" err="1">
                <a:effectLst/>
                <a:latin typeface="Times New Roman" panose="02020603050405020304" pitchFamily="18" charset="0"/>
                <a:ea typeface="Calibri" panose="020F0502020204030204" pitchFamily="34" charset="0"/>
                <a:cs typeface="Times New Roman" panose="02020603050405020304" pitchFamily="18" charset="0"/>
              </a:rPr>
              <a:t>sự</a:t>
            </a: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200" dirty="0" err="1">
                <a:effectLst/>
                <a:latin typeface="Times New Roman" panose="02020603050405020304" pitchFamily="18" charset="0"/>
                <a:ea typeface="Calibri" panose="020F0502020204030204" pitchFamily="34" charset="0"/>
                <a:cs typeface="Times New Roman" panose="02020603050405020304" pitchFamily="18" charset="0"/>
              </a:rPr>
              <a:t>đồng</a:t>
            </a: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200" dirty="0" err="1">
                <a:effectLst/>
                <a:latin typeface="Times New Roman" panose="02020603050405020304" pitchFamily="18" charset="0"/>
                <a:ea typeface="Calibri" panose="020F0502020204030204" pitchFamily="34" charset="0"/>
                <a:cs typeface="Times New Roman" panose="02020603050405020304" pitchFamily="18" charset="0"/>
              </a:rPr>
              <a:t>tình</a:t>
            </a: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200" dirty="0" err="1">
                <a:effectLst/>
                <a:latin typeface="Times New Roman" panose="02020603050405020304" pitchFamily="18" charset="0"/>
                <a:ea typeface="Calibri" panose="020F0502020204030204" pitchFamily="34" charset="0"/>
                <a:cs typeface="Times New Roman" panose="02020603050405020304" pitchFamily="18" charset="0"/>
              </a:rPr>
              <a:t>của</a:t>
            </a: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200" dirty="0" err="1">
                <a:effectLst/>
                <a:latin typeface="Times New Roman" panose="02020603050405020304" pitchFamily="18" charset="0"/>
                <a:ea typeface="Calibri" panose="020F0502020204030204" pitchFamily="34" charset="0"/>
                <a:cs typeface="Times New Roman" panose="02020603050405020304" pitchFamily="18" charset="0"/>
              </a:rPr>
              <a:t>các</a:t>
            </a: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200" dirty="0" err="1">
                <a:effectLst/>
                <a:latin typeface="Times New Roman" panose="02020603050405020304" pitchFamily="18" charset="0"/>
                <a:ea typeface="Calibri" panose="020F0502020204030204" pitchFamily="34" charset="0"/>
                <a:cs typeface="Times New Roman" panose="02020603050405020304" pitchFamily="18" charset="0"/>
              </a:rPr>
              <a:t>nước</a:t>
            </a: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 XHCN </a:t>
            </a:r>
            <a:r>
              <a:rPr lang="en-US" sz="2200" dirty="0" err="1">
                <a:effectLst/>
                <a:latin typeface="Times New Roman" panose="02020603050405020304" pitchFamily="18" charset="0"/>
                <a:ea typeface="Calibri" panose="020F0502020204030204" pitchFamily="34" charset="0"/>
                <a:cs typeface="Times New Roman" panose="02020603050405020304" pitchFamily="18" charset="0"/>
              </a:rPr>
              <a:t>bạn</a:t>
            </a: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200" dirty="0" err="1">
                <a:effectLst/>
                <a:latin typeface="Times New Roman" panose="02020603050405020304" pitchFamily="18" charset="0"/>
                <a:ea typeface="Calibri" panose="020F0502020204030204" pitchFamily="34" charset="0"/>
                <a:cs typeface="Times New Roman" panose="02020603050405020304" pitchFamily="18" charset="0"/>
              </a:rPr>
              <a:t>bè</a:t>
            </a: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200" dirty="0" err="1">
                <a:effectLst/>
                <a:latin typeface="Times New Roman" panose="02020603050405020304" pitchFamily="18" charset="0"/>
                <a:ea typeface="Calibri" panose="020F0502020204030204" pitchFamily="34" charset="0"/>
                <a:cs typeface="Times New Roman" panose="02020603050405020304" pitchFamily="18" charset="0"/>
              </a:rPr>
              <a:t>quốc</a:t>
            </a: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200" dirty="0" err="1">
                <a:effectLst/>
                <a:latin typeface="Times New Roman" panose="02020603050405020304" pitchFamily="18" charset="0"/>
                <a:ea typeface="Calibri" panose="020F0502020204030204" pitchFamily="34" charset="0"/>
                <a:cs typeface="Times New Roman" panose="02020603050405020304" pitchFamily="18" charset="0"/>
              </a:rPr>
              <a:t>tế</a:t>
            </a: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200" dirty="0" err="1">
                <a:effectLst/>
                <a:latin typeface="Times New Roman" panose="02020603050405020304" pitchFamily="18" charset="0"/>
                <a:ea typeface="Calibri" panose="020F0502020204030204" pitchFamily="34" charset="0"/>
                <a:cs typeface="Times New Roman" panose="02020603050405020304" pitchFamily="18" charset="0"/>
              </a:rPr>
              <a:t>tạo</a:t>
            </a: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200" dirty="0" err="1">
                <a:effectLst/>
                <a:latin typeface="Times New Roman" panose="02020603050405020304" pitchFamily="18" charset="0"/>
                <a:ea typeface="Calibri" panose="020F0502020204030204" pitchFamily="34" charset="0"/>
                <a:cs typeface="Times New Roman" panose="02020603050405020304" pitchFamily="18" charset="0"/>
              </a:rPr>
              <a:t>thế</a:t>
            </a: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200" dirty="0" err="1">
                <a:effectLst/>
                <a:latin typeface="Times New Roman" panose="02020603050405020304" pitchFamily="18" charset="0"/>
                <a:ea typeface="Calibri" panose="020F0502020204030204" pitchFamily="34" charset="0"/>
                <a:cs typeface="Times New Roman" panose="02020603050405020304" pitchFamily="18" charset="0"/>
              </a:rPr>
              <a:t>dựa</a:t>
            </a: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200" dirty="0" err="1">
                <a:effectLst/>
                <a:latin typeface="Times New Roman" panose="02020603050405020304" pitchFamily="18" charset="0"/>
                <a:ea typeface="Calibri" panose="020F0502020204030204" pitchFamily="34" charset="0"/>
                <a:cs typeface="Times New Roman" panose="02020603050405020304" pitchFamily="18" charset="0"/>
              </a:rPr>
              <a:t>cho</a:t>
            </a: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 CMVN.</a:t>
            </a:r>
          </a:p>
        </p:txBody>
      </p:sp>
    </p:spTree>
    <p:extLst>
      <p:ext uri="{BB962C8B-B14F-4D97-AF65-F5344CB8AC3E}">
        <p14:creationId xmlns:p14="http://schemas.microsoft.com/office/powerpoint/2010/main" val="225339972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1000"/>
                                        <p:tgtEl>
                                          <p:spTgt spid="8"/>
                                        </p:tgtEl>
                                      </p:cBhvr>
                                    </p:animEffect>
                                    <p:anim calcmode="lin" valueType="num">
                                      <p:cBhvr>
                                        <p:cTn id="16" dur="1000" fill="hold"/>
                                        <p:tgtEl>
                                          <p:spTgt spid="8"/>
                                        </p:tgtEl>
                                        <p:attrNameLst>
                                          <p:attrName>ppt_x</p:attrName>
                                        </p:attrNameLst>
                                      </p:cBhvr>
                                      <p:tavLst>
                                        <p:tav tm="0">
                                          <p:val>
                                            <p:strVal val="#ppt_x"/>
                                          </p:val>
                                        </p:tav>
                                        <p:tav tm="100000">
                                          <p:val>
                                            <p:strVal val="#ppt_x"/>
                                          </p:val>
                                        </p:tav>
                                      </p:tavLst>
                                    </p:anim>
                                    <p:anim calcmode="lin" valueType="num">
                                      <p:cBhvr>
                                        <p:cTn id="17"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1000"/>
                                        <p:tgtEl>
                                          <p:spTgt spid="9"/>
                                        </p:tgtEl>
                                      </p:cBhvr>
                                    </p:animEffect>
                                    <p:anim calcmode="lin" valueType="num">
                                      <p:cBhvr>
                                        <p:cTn id="23" dur="1000" fill="hold"/>
                                        <p:tgtEl>
                                          <p:spTgt spid="9"/>
                                        </p:tgtEl>
                                        <p:attrNameLst>
                                          <p:attrName>ppt_x</p:attrName>
                                        </p:attrNameLst>
                                      </p:cBhvr>
                                      <p:tavLst>
                                        <p:tav tm="0">
                                          <p:val>
                                            <p:strVal val="#ppt_x"/>
                                          </p:val>
                                        </p:tav>
                                        <p:tav tm="100000">
                                          <p:val>
                                            <p:strVal val="#ppt_x"/>
                                          </p:val>
                                        </p:tav>
                                      </p:tavLst>
                                    </p:anim>
                                    <p:anim calcmode="lin" valueType="num">
                                      <p:cBhvr>
                                        <p:cTn id="24"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1000"/>
                                        <p:tgtEl>
                                          <p:spTgt spid="10"/>
                                        </p:tgtEl>
                                      </p:cBhvr>
                                    </p:animEffect>
                                    <p:anim calcmode="lin" valueType="num">
                                      <p:cBhvr>
                                        <p:cTn id="30" dur="1000" fill="hold"/>
                                        <p:tgtEl>
                                          <p:spTgt spid="10"/>
                                        </p:tgtEl>
                                        <p:attrNameLst>
                                          <p:attrName>ppt_x</p:attrName>
                                        </p:attrNameLst>
                                      </p:cBhvr>
                                      <p:tavLst>
                                        <p:tav tm="0">
                                          <p:val>
                                            <p:strVal val="#ppt_x"/>
                                          </p:val>
                                        </p:tav>
                                        <p:tav tm="100000">
                                          <p:val>
                                            <p:strVal val="#ppt_x"/>
                                          </p:val>
                                        </p:tav>
                                      </p:tavLst>
                                    </p:anim>
                                    <p:anim calcmode="lin" valueType="num">
                                      <p:cBhvr>
                                        <p:cTn id="31"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nodeType="clickEffect">
                                  <p:stCondLst>
                                    <p:cond delay="0"/>
                                  </p:stCondLst>
                                  <p:childTnLst>
                                    <p:set>
                                      <p:cBhvr>
                                        <p:cTn id="35" dur="1" fill="hold">
                                          <p:stCondLst>
                                            <p:cond delay="0"/>
                                          </p:stCondLst>
                                        </p:cTn>
                                        <p:tgtEl>
                                          <p:spTgt spid="11">
                                            <p:txEl>
                                              <p:pRg st="0" end="0"/>
                                            </p:txEl>
                                          </p:spTgt>
                                        </p:tgtEl>
                                        <p:attrNameLst>
                                          <p:attrName>style.visibility</p:attrName>
                                        </p:attrNameLst>
                                      </p:cBhvr>
                                      <p:to>
                                        <p:strVal val="visible"/>
                                      </p:to>
                                    </p:set>
                                    <p:animEffect transition="in" filter="fade">
                                      <p:cBhvr>
                                        <p:cTn id="36" dur="1000"/>
                                        <p:tgtEl>
                                          <p:spTgt spid="11">
                                            <p:txEl>
                                              <p:pRg st="0" end="0"/>
                                            </p:txEl>
                                          </p:spTgt>
                                        </p:tgtEl>
                                      </p:cBhvr>
                                    </p:animEffect>
                                    <p:anim calcmode="lin" valueType="num">
                                      <p:cBhvr>
                                        <p:cTn id="37" dur="1000" fill="hold"/>
                                        <p:tgtEl>
                                          <p:spTgt spid="11">
                                            <p:txEl>
                                              <p:pRg st="0" end="0"/>
                                            </p:txEl>
                                          </p:spTgt>
                                        </p:tgtEl>
                                        <p:attrNameLst>
                                          <p:attrName>ppt_x</p:attrName>
                                        </p:attrNameLst>
                                      </p:cBhvr>
                                      <p:tavLst>
                                        <p:tav tm="0">
                                          <p:val>
                                            <p:strVal val="#ppt_x"/>
                                          </p:val>
                                        </p:tav>
                                        <p:tav tm="100000">
                                          <p:val>
                                            <p:strVal val="#ppt_x"/>
                                          </p:val>
                                        </p:tav>
                                      </p:tavLst>
                                    </p:anim>
                                    <p:anim calcmode="lin" valueType="num">
                                      <p:cBhvr>
                                        <p:cTn id="38" dur="1000" fill="hold"/>
                                        <p:tgtEl>
                                          <p:spTgt spid="11">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P spid="9" grpId="0"/>
      <p:bldP spid="10"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1BB811E-B850-4916-B98D-8BE14476DF1D}"/>
              </a:ext>
            </a:extLst>
          </p:cNvPr>
          <p:cNvSpPr txBox="1"/>
          <p:nvPr/>
        </p:nvSpPr>
        <p:spPr>
          <a:xfrm>
            <a:off x="1143000" y="1322305"/>
            <a:ext cx="4498848" cy="460895"/>
          </a:xfrm>
          <a:prstGeom prst="rect">
            <a:avLst/>
          </a:prstGeom>
          <a:noFill/>
        </p:spPr>
        <p:txBody>
          <a:bodyPr wrap="square" rtlCol="0">
            <a:spAutoFit/>
          </a:bodyPr>
          <a:lstStyle/>
          <a:p>
            <a:pPr marL="0" marR="0">
              <a:lnSpc>
                <a:spcPct val="107000"/>
              </a:lnSpc>
              <a:spcBef>
                <a:spcPts val="0"/>
              </a:spcBef>
              <a:spcAft>
                <a:spcPts val="800"/>
              </a:spcAft>
            </a:pPr>
            <a:r>
              <a:rPr lang="en-US" sz="2400" b="1" dirty="0">
                <a:effectLst/>
                <a:latin typeface="Times New Roman" panose="02020603050405020304" pitchFamily="18" charset="0"/>
                <a:ea typeface="Calibri" panose="020F0502020204030204" pitchFamily="34" charset="0"/>
                <a:cs typeface="Times New Roman" panose="02020603050405020304" pitchFamily="18" charset="0"/>
              </a:rPr>
              <a:t>3. </a:t>
            </a:r>
            <a:r>
              <a:rPr lang="en-US" sz="2400" b="1" dirty="0" err="1">
                <a:effectLst/>
                <a:latin typeface="Times New Roman" panose="02020603050405020304" pitchFamily="18" charset="0"/>
                <a:ea typeface="Calibri" panose="020F0502020204030204" pitchFamily="34" charset="0"/>
                <a:cs typeface="Times New Roman" panose="02020603050405020304" pitchFamily="18" charset="0"/>
              </a:rPr>
              <a:t>Nguyên</a:t>
            </a:r>
            <a:r>
              <a:rPr lang="en-US" sz="24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dirty="0" err="1">
                <a:effectLst/>
                <a:latin typeface="Times New Roman" panose="02020603050405020304" pitchFamily="18" charset="0"/>
                <a:ea typeface="Calibri" panose="020F0502020204030204" pitchFamily="34" charset="0"/>
                <a:cs typeface="Times New Roman" panose="02020603050405020304" pitchFamily="18" charset="0"/>
              </a:rPr>
              <a:t>tắc</a:t>
            </a:r>
            <a:r>
              <a:rPr lang="en-US" sz="24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dirty="0" err="1">
                <a:effectLst/>
                <a:latin typeface="Times New Roman" panose="02020603050405020304" pitchFamily="18" charset="0"/>
                <a:ea typeface="Calibri" panose="020F0502020204030204" pitchFamily="34" charset="0"/>
                <a:cs typeface="Times New Roman" panose="02020603050405020304" pitchFamily="18" charset="0"/>
              </a:rPr>
              <a:t>đoàn</a:t>
            </a:r>
            <a:r>
              <a:rPr lang="en-US" sz="24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dirty="0" err="1">
                <a:effectLst/>
                <a:latin typeface="Times New Roman" panose="02020603050405020304" pitchFamily="18" charset="0"/>
                <a:ea typeface="Calibri" panose="020F0502020204030204" pitchFamily="34" charset="0"/>
                <a:cs typeface="Times New Roman" panose="02020603050405020304" pitchFamily="18" charset="0"/>
              </a:rPr>
              <a:t>kết</a:t>
            </a:r>
            <a:r>
              <a:rPr lang="en-US" sz="24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dirty="0" err="1">
                <a:effectLst/>
                <a:latin typeface="Times New Roman" panose="02020603050405020304" pitchFamily="18" charset="0"/>
                <a:ea typeface="Calibri" panose="020F0502020204030204" pitchFamily="34" charset="0"/>
                <a:cs typeface="Times New Roman" panose="02020603050405020304" pitchFamily="18" charset="0"/>
              </a:rPr>
              <a:t>quốc</a:t>
            </a:r>
            <a:r>
              <a:rPr lang="en-US" sz="24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dirty="0" err="1">
                <a:effectLst/>
                <a:latin typeface="Times New Roman" panose="02020603050405020304" pitchFamily="18" charset="0"/>
                <a:ea typeface="Calibri" panose="020F0502020204030204" pitchFamily="34" charset="0"/>
                <a:cs typeface="Times New Roman" panose="02020603050405020304" pitchFamily="18" charset="0"/>
              </a:rPr>
              <a:t>tế</a:t>
            </a:r>
            <a:endParaRPr lang="en-US" sz="24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10" name="Picture 9">
            <a:extLst>
              <a:ext uri="{FF2B5EF4-FFF2-40B4-BE49-F238E27FC236}">
                <a16:creationId xmlns:a16="http://schemas.microsoft.com/office/drawing/2014/main" id="{48D33181-9C44-479C-964E-48E79DECC3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14967" y="2031299"/>
            <a:ext cx="4962066" cy="3716760"/>
          </a:xfrm>
          <a:prstGeom prst="rect">
            <a:avLst/>
          </a:prstGeom>
        </p:spPr>
      </p:pic>
    </p:spTree>
    <p:extLst>
      <p:ext uri="{BB962C8B-B14F-4D97-AF65-F5344CB8AC3E}">
        <p14:creationId xmlns:p14="http://schemas.microsoft.com/office/powerpoint/2010/main" val="7122247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1000"/>
                                        <p:tgtEl>
                                          <p:spTgt spid="10"/>
                                        </p:tgtEl>
                                      </p:cBhvr>
                                    </p:animEffect>
                                    <p:anim calcmode="lin" valueType="num">
                                      <p:cBhvr>
                                        <p:cTn id="13" dur="1000" fill="hold"/>
                                        <p:tgtEl>
                                          <p:spTgt spid="10"/>
                                        </p:tgtEl>
                                        <p:attrNameLst>
                                          <p:attrName>ppt_x</p:attrName>
                                        </p:attrNameLst>
                                      </p:cBhvr>
                                      <p:tavLst>
                                        <p:tav tm="0">
                                          <p:val>
                                            <p:strVal val="#ppt_x"/>
                                          </p:val>
                                        </p:tav>
                                        <p:tav tm="100000">
                                          <p:val>
                                            <p:strVal val="#ppt_x"/>
                                          </p:val>
                                        </p:tav>
                                      </p:tavLst>
                                    </p:anim>
                                    <p:anim calcmode="lin" valueType="num">
                                      <p:cBhvr>
                                        <p:cTn id="14"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AFAD18C1-942A-478C-BDBD-065DFE7EF1AA}"/>
              </a:ext>
            </a:extLst>
          </p:cNvPr>
          <p:cNvSpPr txBox="1"/>
          <p:nvPr/>
        </p:nvSpPr>
        <p:spPr>
          <a:xfrm>
            <a:off x="3927728" y="3099285"/>
            <a:ext cx="7977760" cy="461665"/>
          </a:xfrm>
          <a:prstGeom prst="rect">
            <a:avLst/>
          </a:prstGeom>
          <a:noFill/>
        </p:spPr>
        <p:txBody>
          <a:bodyPr wrap="square">
            <a:spAutoFit/>
          </a:bodyPr>
          <a:lstStyle/>
          <a:p>
            <a:pPr algn="ctr"/>
            <a:r>
              <a:rPr lang="en-US" sz="24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TƯ TƯỞNG HỒ CHÍ MINH VỀ ĐOÀN KẾT QUỐC TẾ</a:t>
            </a:r>
          </a:p>
        </p:txBody>
      </p:sp>
      <p:sp>
        <p:nvSpPr>
          <p:cNvPr id="17" name="Hexagon 16">
            <a:extLst>
              <a:ext uri="{FF2B5EF4-FFF2-40B4-BE49-F238E27FC236}">
                <a16:creationId xmlns:a16="http://schemas.microsoft.com/office/drawing/2014/main" id="{3B92E31F-B3C1-4CEA-B003-7055C299FFC3}"/>
              </a:ext>
            </a:extLst>
          </p:cNvPr>
          <p:cNvSpPr/>
          <p:nvPr/>
        </p:nvSpPr>
        <p:spPr>
          <a:xfrm>
            <a:off x="2867025" y="2914620"/>
            <a:ext cx="1060704" cy="914400"/>
          </a:xfrm>
          <a:prstGeom prst="hexagon">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pic>
        <p:nvPicPr>
          <p:cNvPr id="19" name="Picture 18">
            <a:extLst>
              <a:ext uri="{FF2B5EF4-FFF2-40B4-BE49-F238E27FC236}">
                <a16:creationId xmlns:a16="http://schemas.microsoft.com/office/drawing/2014/main" id="{A2151410-F9B5-4BFF-95E0-BE80A539DF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76337" y="159171"/>
            <a:ext cx="3243263" cy="2367705"/>
          </a:xfrm>
          <a:prstGeom prst="rect">
            <a:avLst/>
          </a:prstGeom>
        </p:spPr>
      </p:pic>
      <p:pic>
        <p:nvPicPr>
          <p:cNvPr id="21" name="Picture 20">
            <a:extLst>
              <a:ext uri="{FF2B5EF4-FFF2-40B4-BE49-F238E27FC236}">
                <a16:creationId xmlns:a16="http://schemas.microsoft.com/office/drawing/2014/main" id="{E93D23F6-03C7-4D08-A832-A5D52FEDB56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19600" y="159170"/>
            <a:ext cx="3676649" cy="2367705"/>
          </a:xfrm>
          <a:prstGeom prst="rect">
            <a:avLst/>
          </a:prstGeom>
        </p:spPr>
      </p:pic>
      <p:pic>
        <p:nvPicPr>
          <p:cNvPr id="23" name="Picture 22">
            <a:extLst>
              <a:ext uri="{FF2B5EF4-FFF2-40B4-BE49-F238E27FC236}">
                <a16:creationId xmlns:a16="http://schemas.microsoft.com/office/drawing/2014/main" id="{43060BD7-3568-4C3A-9475-B1B948D4DC2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96249" y="159169"/>
            <a:ext cx="3602021" cy="2367705"/>
          </a:xfrm>
          <a:prstGeom prst="rect">
            <a:avLst/>
          </a:prstGeom>
        </p:spPr>
      </p:pic>
      <p:pic>
        <p:nvPicPr>
          <p:cNvPr id="25" name="Picture 24">
            <a:extLst>
              <a:ext uri="{FF2B5EF4-FFF2-40B4-BE49-F238E27FC236}">
                <a16:creationId xmlns:a16="http://schemas.microsoft.com/office/drawing/2014/main" id="{21E9734B-89D3-42BC-92FB-217A9337356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76336" y="4029061"/>
            <a:ext cx="3243263" cy="2465279"/>
          </a:xfrm>
          <a:prstGeom prst="rect">
            <a:avLst/>
          </a:prstGeom>
        </p:spPr>
      </p:pic>
      <p:sp>
        <p:nvSpPr>
          <p:cNvPr id="28" name="Rectangle 27">
            <a:extLst>
              <a:ext uri="{FF2B5EF4-FFF2-40B4-BE49-F238E27FC236}">
                <a16:creationId xmlns:a16="http://schemas.microsoft.com/office/drawing/2014/main" id="{904AB479-86C5-41A8-BF53-1CAE9A7CF033}"/>
              </a:ext>
            </a:extLst>
          </p:cNvPr>
          <p:cNvSpPr/>
          <p:nvPr/>
        </p:nvSpPr>
        <p:spPr>
          <a:xfrm>
            <a:off x="3141537" y="2914620"/>
            <a:ext cx="511679" cy="830997"/>
          </a:xfrm>
          <a:prstGeom prst="rect">
            <a:avLst/>
          </a:prstGeom>
          <a:noFill/>
        </p:spPr>
        <p:txBody>
          <a:bodyPr wrap="none" lIns="91440" tIns="45720" rIns="91440" bIns="45720">
            <a:spAutoFit/>
          </a:bodyPr>
          <a:lstStyle/>
          <a:p>
            <a:pPr algn="ctr"/>
            <a:r>
              <a:rPr lang="en-US" sz="48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II</a:t>
            </a:r>
          </a:p>
        </p:txBody>
      </p:sp>
      <p:pic>
        <p:nvPicPr>
          <p:cNvPr id="30" name="Picture 29">
            <a:extLst>
              <a:ext uri="{FF2B5EF4-FFF2-40B4-BE49-F238E27FC236}">
                <a16:creationId xmlns:a16="http://schemas.microsoft.com/office/drawing/2014/main" id="{32925C02-32D2-4B03-B871-80686FF4A80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419599" y="4029061"/>
            <a:ext cx="3676650" cy="2465279"/>
          </a:xfrm>
          <a:prstGeom prst="rect">
            <a:avLst/>
          </a:prstGeom>
        </p:spPr>
      </p:pic>
      <p:pic>
        <p:nvPicPr>
          <p:cNvPr id="32" name="Picture 31">
            <a:extLst>
              <a:ext uri="{FF2B5EF4-FFF2-40B4-BE49-F238E27FC236}">
                <a16:creationId xmlns:a16="http://schemas.microsoft.com/office/drawing/2014/main" id="{F88E1EA9-CE38-4284-AE04-C86CE22E62F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096249" y="3999684"/>
            <a:ext cx="3602022" cy="2494656"/>
          </a:xfrm>
          <a:prstGeom prst="rect">
            <a:avLst/>
          </a:prstGeom>
        </p:spPr>
      </p:pic>
      <p:sp>
        <p:nvSpPr>
          <p:cNvPr id="11" name="TextBox 25">
            <a:extLst>
              <a:ext uri="{FF2B5EF4-FFF2-40B4-BE49-F238E27FC236}">
                <a16:creationId xmlns:a16="http://schemas.microsoft.com/office/drawing/2014/main" id="{7859DA57-302D-4C8A-94FA-332DCF0D7711}"/>
              </a:ext>
            </a:extLst>
          </p:cNvPr>
          <p:cNvSpPr txBox="1"/>
          <p:nvPr/>
        </p:nvSpPr>
        <p:spPr>
          <a:xfrm>
            <a:off x="5638800" y="2971800"/>
            <a:ext cx="914400" cy="91440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Tree>
    <p:extLst>
      <p:ext uri="{BB962C8B-B14F-4D97-AF65-F5344CB8AC3E}">
        <p14:creationId xmlns:p14="http://schemas.microsoft.com/office/powerpoint/2010/main" val="3735524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heel(1)">
                                      <p:cBhvr>
                                        <p:cTn id="7" dur="2000"/>
                                        <p:tgtEl>
                                          <p:spTgt spid="17"/>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wheel(1)">
                                      <p:cBhvr>
                                        <p:cTn id="10" dur="2000"/>
                                        <p:tgtEl>
                                          <p:spTgt spid="28"/>
                                        </p:tgtEl>
                                      </p:cBhvr>
                                    </p:animEffect>
                                  </p:childTnLst>
                                </p:cTn>
                              </p:par>
                              <p:par>
                                <p:cTn id="11" presetID="21"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wheel(1)">
                                      <p:cBhvr>
                                        <p:cTn id="13" dur="2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7" grpId="0" animBg="1"/>
      <p:bldP spid="28"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D20AEF8-E35D-4EDE-86B0-9FB835EF16BD}"/>
              </a:ext>
            </a:extLst>
          </p:cNvPr>
          <p:cNvSpPr txBox="1"/>
          <p:nvPr/>
        </p:nvSpPr>
        <p:spPr>
          <a:xfrm>
            <a:off x="1161288" y="1609345"/>
            <a:ext cx="6403294" cy="491609"/>
          </a:xfrm>
          <a:prstGeom prst="rect">
            <a:avLst/>
          </a:prstGeom>
          <a:noFill/>
        </p:spPr>
        <p:txBody>
          <a:bodyPr wrap="square" rtlCol="0">
            <a:spAutoFit/>
          </a:bodyPr>
          <a:lstStyle/>
          <a:p>
            <a:pPr marL="0" marR="0">
              <a:lnSpc>
                <a:spcPct val="107000"/>
              </a:lnSpc>
              <a:spcBef>
                <a:spcPts val="0"/>
              </a:spcBef>
              <a:spcAft>
                <a:spcPts val="800"/>
              </a:spcAft>
            </a:pPr>
            <a:r>
              <a:rPr lang="en-US" sz="2600" dirty="0" err="1">
                <a:effectLst/>
                <a:latin typeface="Times New Roman" panose="02020603050405020304" pitchFamily="18" charset="0"/>
                <a:ea typeface="Calibri" panose="020F0502020204030204" pitchFamily="34" charset="0"/>
                <a:cs typeface="Times New Roman" panose="02020603050405020304" pitchFamily="18" charset="0"/>
              </a:rPr>
              <a:t>Với</a:t>
            </a:r>
            <a:r>
              <a:rPr lang="en-US" sz="26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600" dirty="0" err="1">
                <a:effectLst/>
                <a:latin typeface="Times New Roman" panose="02020603050405020304" pitchFamily="18" charset="0"/>
                <a:ea typeface="Calibri" panose="020F0502020204030204" pitchFamily="34" charset="0"/>
                <a:cs typeface="Times New Roman" panose="02020603050405020304" pitchFamily="18" charset="0"/>
              </a:rPr>
              <a:t>phong</a:t>
            </a:r>
            <a:r>
              <a:rPr lang="en-US" sz="26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600" dirty="0" err="1">
                <a:effectLst/>
                <a:latin typeface="Times New Roman" panose="02020603050405020304" pitchFamily="18" charset="0"/>
                <a:ea typeface="Calibri" panose="020F0502020204030204" pitchFamily="34" charset="0"/>
                <a:cs typeface="Times New Roman" panose="02020603050405020304" pitchFamily="18" charset="0"/>
              </a:rPr>
              <a:t>trào</a:t>
            </a:r>
            <a:r>
              <a:rPr lang="en-US" sz="26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600" dirty="0" err="1">
                <a:effectLst/>
                <a:latin typeface="Times New Roman" panose="02020603050405020304" pitchFamily="18" charset="0"/>
                <a:ea typeface="Calibri" panose="020F0502020204030204" pitchFamily="34" charset="0"/>
                <a:cs typeface="Times New Roman" panose="02020603050405020304" pitchFamily="18" charset="0"/>
              </a:rPr>
              <a:t>cộng</a:t>
            </a:r>
            <a:r>
              <a:rPr lang="en-US" sz="26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600" err="1">
                <a:effectLst/>
                <a:latin typeface="Times New Roman" panose="02020603050405020304" pitchFamily="18" charset="0"/>
                <a:ea typeface="Calibri" panose="020F0502020204030204" pitchFamily="34" charset="0"/>
                <a:cs typeface="Times New Roman" panose="02020603050405020304" pitchFamily="18" charset="0"/>
              </a:rPr>
              <a:t>sản</a:t>
            </a:r>
            <a:r>
              <a:rPr lang="en-US" sz="2600">
                <a:effectLst/>
                <a:latin typeface="Times New Roman" panose="02020603050405020304" pitchFamily="18" charset="0"/>
                <a:ea typeface="Calibri" panose="020F0502020204030204" pitchFamily="34" charset="0"/>
                <a:cs typeface="Times New Roman" panose="02020603050405020304" pitchFamily="18" charset="0"/>
              </a:rPr>
              <a:t> và </a:t>
            </a:r>
            <a:r>
              <a:rPr lang="en-US" sz="2600" dirty="0" err="1">
                <a:effectLst/>
                <a:latin typeface="Times New Roman" panose="02020603050405020304" pitchFamily="18" charset="0"/>
                <a:ea typeface="Calibri" panose="020F0502020204030204" pitchFamily="34" charset="0"/>
                <a:cs typeface="Times New Roman" panose="02020603050405020304" pitchFamily="18" charset="0"/>
              </a:rPr>
              <a:t>công</a:t>
            </a:r>
            <a:r>
              <a:rPr lang="en-US" sz="26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600" dirty="0" err="1">
                <a:effectLst/>
                <a:latin typeface="Times New Roman" panose="02020603050405020304" pitchFamily="18" charset="0"/>
                <a:ea typeface="Calibri" panose="020F0502020204030204" pitchFamily="34" charset="0"/>
                <a:cs typeface="Times New Roman" panose="02020603050405020304" pitchFamily="18" charset="0"/>
              </a:rPr>
              <a:t>nhân</a:t>
            </a:r>
            <a:r>
              <a:rPr lang="en-US" sz="26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600" dirty="0" err="1">
                <a:effectLst/>
                <a:latin typeface="Times New Roman" panose="02020603050405020304" pitchFamily="18" charset="0"/>
                <a:ea typeface="Calibri" panose="020F0502020204030204" pitchFamily="34" charset="0"/>
                <a:cs typeface="Times New Roman" panose="02020603050405020304" pitchFamily="18" charset="0"/>
              </a:rPr>
              <a:t>quốc</a:t>
            </a:r>
            <a:r>
              <a:rPr lang="en-US" sz="26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600" dirty="0" err="1">
                <a:effectLst/>
                <a:latin typeface="Times New Roman" panose="02020603050405020304" pitchFamily="18" charset="0"/>
                <a:ea typeface="Calibri" panose="020F0502020204030204" pitchFamily="34" charset="0"/>
                <a:cs typeface="Times New Roman" panose="02020603050405020304" pitchFamily="18" charset="0"/>
              </a:rPr>
              <a:t>tê</a:t>
            </a:r>
            <a:r>
              <a:rPr lang="en-US" sz="2600" dirty="0">
                <a:effectLst/>
                <a:latin typeface="Times New Roman" panose="02020603050405020304" pitchFamily="18" charset="0"/>
                <a:ea typeface="Calibri" panose="020F0502020204030204" pitchFamily="34" charset="0"/>
                <a:cs typeface="Times New Roman" panose="02020603050405020304" pitchFamily="18" charset="0"/>
              </a:rPr>
              <a:t>́</a:t>
            </a:r>
          </a:p>
        </p:txBody>
      </p:sp>
      <p:pic>
        <p:nvPicPr>
          <p:cNvPr id="7" name="Picture 6">
            <a:extLst>
              <a:ext uri="{FF2B5EF4-FFF2-40B4-BE49-F238E27FC236}">
                <a16:creationId xmlns:a16="http://schemas.microsoft.com/office/drawing/2014/main" id="{9A46F087-E896-44F3-8A80-BA8BE9EB0B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92824" y="2207844"/>
            <a:ext cx="5156725" cy="3243453"/>
          </a:xfrm>
          <a:prstGeom prst="rect">
            <a:avLst/>
          </a:prstGeom>
        </p:spPr>
      </p:pic>
      <p:sp>
        <p:nvSpPr>
          <p:cNvPr id="8" name="TextBox 7">
            <a:extLst>
              <a:ext uri="{FF2B5EF4-FFF2-40B4-BE49-F238E27FC236}">
                <a16:creationId xmlns:a16="http://schemas.microsoft.com/office/drawing/2014/main" id="{6DAAB905-C770-446D-A0E0-68ACCE3829FD}"/>
              </a:ext>
            </a:extLst>
          </p:cNvPr>
          <p:cNvSpPr txBox="1"/>
          <p:nvPr/>
        </p:nvSpPr>
        <p:spPr>
          <a:xfrm>
            <a:off x="976561" y="2705725"/>
            <a:ext cx="5431536" cy="1446550"/>
          </a:xfrm>
          <a:prstGeom prst="rect">
            <a:avLst/>
          </a:prstGeom>
          <a:noFill/>
        </p:spPr>
        <p:txBody>
          <a:bodyPr wrap="square" rtlCol="0">
            <a:spAutoFit/>
          </a:bodyPr>
          <a:lstStyle/>
          <a:p>
            <a:r>
              <a:rPr lang="en-US" sz="2200" dirty="0" err="1">
                <a:effectLst/>
                <a:latin typeface="Times New Roman" panose="02020603050405020304" pitchFamily="18" charset="0"/>
                <a:ea typeface="Calibri" panose="020F0502020204030204" pitchFamily="34" charset="0"/>
              </a:rPr>
              <a:t>Hồ</a:t>
            </a:r>
            <a:r>
              <a:rPr lang="en-US" sz="2200" dirty="0">
                <a:effectLst/>
                <a:latin typeface="Times New Roman" panose="02020603050405020304" pitchFamily="18" charset="0"/>
                <a:ea typeface="Calibri" panose="020F0502020204030204" pitchFamily="34" charset="0"/>
              </a:rPr>
              <a:t> </a:t>
            </a:r>
            <a:r>
              <a:rPr lang="en-US" sz="2200" dirty="0" err="1">
                <a:effectLst/>
                <a:latin typeface="Times New Roman" panose="02020603050405020304" pitchFamily="18" charset="0"/>
                <a:ea typeface="Calibri" panose="020F0502020204030204" pitchFamily="34" charset="0"/>
              </a:rPr>
              <a:t>Chí</a:t>
            </a:r>
            <a:r>
              <a:rPr lang="en-US" sz="2200" dirty="0">
                <a:effectLst/>
                <a:latin typeface="Times New Roman" panose="02020603050405020304" pitchFamily="18" charset="0"/>
                <a:ea typeface="Calibri" panose="020F0502020204030204" pitchFamily="34" charset="0"/>
              </a:rPr>
              <a:t> Minh </a:t>
            </a:r>
            <a:r>
              <a:rPr lang="en-US" sz="2200" dirty="0" err="1">
                <a:effectLst/>
                <a:latin typeface="Times New Roman" panose="02020603050405020304" pitchFamily="18" charset="0"/>
                <a:ea typeface="Calibri" panose="020F0502020204030204" pitchFamily="34" charset="0"/>
              </a:rPr>
              <a:t>giương</a:t>
            </a:r>
            <a:r>
              <a:rPr lang="en-US" sz="2200" dirty="0">
                <a:effectLst/>
                <a:latin typeface="Times New Roman" panose="02020603050405020304" pitchFamily="18" charset="0"/>
                <a:ea typeface="Calibri" panose="020F0502020204030204" pitchFamily="34" charset="0"/>
              </a:rPr>
              <a:t> </a:t>
            </a:r>
            <a:r>
              <a:rPr lang="en-US" sz="2200" dirty="0" err="1">
                <a:effectLst/>
                <a:latin typeface="Times New Roman" panose="02020603050405020304" pitchFamily="18" charset="0"/>
                <a:ea typeface="Calibri" panose="020F0502020204030204" pitchFamily="34" charset="0"/>
              </a:rPr>
              <a:t>cao</a:t>
            </a:r>
            <a:r>
              <a:rPr lang="en-US" sz="2200" dirty="0">
                <a:effectLst/>
                <a:latin typeface="Times New Roman" panose="02020603050405020304" pitchFamily="18" charset="0"/>
                <a:ea typeface="Calibri" panose="020F0502020204030204" pitchFamily="34" charset="0"/>
              </a:rPr>
              <a:t> </a:t>
            </a:r>
            <a:r>
              <a:rPr lang="en-US" sz="2200" dirty="0" err="1">
                <a:effectLst/>
                <a:latin typeface="Times New Roman" panose="02020603050405020304" pitchFamily="18" charset="0"/>
                <a:ea typeface="Calibri" panose="020F0502020204030204" pitchFamily="34" charset="0"/>
              </a:rPr>
              <a:t>ngọn</a:t>
            </a:r>
            <a:r>
              <a:rPr lang="en-US" sz="2200" dirty="0">
                <a:effectLst/>
                <a:latin typeface="Times New Roman" panose="02020603050405020304" pitchFamily="18" charset="0"/>
                <a:ea typeface="Calibri" panose="020F0502020204030204" pitchFamily="34" charset="0"/>
              </a:rPr>
              <a:t> </a:t>
            </a:r>
            <a:r>
              <a:rPr lang="en-US" sz="2200" dirty="0" err="1">
                <a:effectLst/>
                <a:latin typeface="Times New Roman" panose="02020603050405020304" pitchFamily="18" charset="0"/>
                <a:ea typeface="Calibri" panose="020F0502020204030204" pitchFamily="34" charset="0"/>
              </a:rPr>
              <a:t>cờ</a:t>
            </a:r>
            <a:r>
              <a:rPr lang="en-US" sz="2200" dirty="0">
                <a:effectLst/>
                <a:latin typeface="Times New Roman" panose="02020603050405020304" pitchFamily="18" charset="0"/>
                <a:ea typeface="Calibri" panose="020F0502020204030204" pitchFamily="34" charset="0"/>
              </a:rPr>
              <a:t> </a:t>
            </a:r>
            <a:r>
              <a:rPr lang="en-US" sz="2200" dirty="0" err="1">
                <a:effectLst/>
                <a:latin typeface="Times New Roman" panose="02020603050405020304" pitchFamily="18" charset="0"/>
                <a:ea typeface="Calibri" panose="020F0502020204030204" pitchFamily="34" charset="0"/>
              </a:rPr>
              <a:t>độc</a:t>
            </a:r>
            <a:r>
              <a:rPr lang="en-US" sz="2200" dirty="0">
                <a:effectLst/>
                <a:latin typeface="Times New Roman" panose="02020603050405020304" pitchFamily="18" charset="0"/>
                <a:ea typeface="Calibri" panose="020F0502020204030204" pitchFamily="34" charset="0"/>
              </a:rPr>
              <a:t> </a:t>
            </a:r>
            <a:r>
              <a:rPr lang="en-US" sz="2200" dirty="0" err="1">
                <a:effectLst/>
                <a:latin typeface="Times New Roman" panose="02020603050405020304" pitchFamily="18" charset="0"/>
                <a:ea typeface="Calibri" panose="020F0502020204030204" pitchFamily="34" charset="0"/>
              </a:rPr>
              <a:t>lập</a:t>
            </a:r>
            <a:r>
              <a:rPr lang="en-US" sz="2200" dirty="0">
                <a:effectLst/>
                <a:latin typeface="Times New Roman" panose="02020603050405020304" pitchFamily="18" charset="0"/>
                <a:ea typeface="Calibri" panose="020F0502020204030204" pitchFamily="34" charset="0"/>
              </a:rPr>
              <a:t> </a:t>
            </a:r>
            <a:r>
              <a:rPr lang="en-US" sz="2200" dirty="0" err="1">
                <a:effectLst/>
                <a:latin typeface="Times New Roman" panose="02020603050405020304" pitchFamily="18" charset="0"/>
                <a:ea typeface="Calibri" panose="020F0502020204030204" pitchFamily="34" charset="0"/>
              </a:rPr>
              <a:t>dân</a:t>
            </a:r>
            <a:r>
              <a:rPr lang="en-US" sz="2200" dirty="0">
                <a:effectLst/>
                <a:latin typeface="Times New Roman" panose="02020603050405020304" pitchFamily="18" charset="0"/>
                <a:ea typeface="Calibri" panose="020F0502020204030204" pitchFamily="34" charset="0"/>
              </a:rPr>
              <a:t> </a:t>
            </a:r>
            <a:r>
              <a:rPr lang="en-US" sz="2200" dirty="0" err="1">
                <a:effectLst/>
                <a:latin typeface="Times New Roman" panose="02020603050405020304" pitchFamily="18" charset="0"/>
                <a:ea typeface="Calibri" panose="020F0502020204030204" pitchFamily="34" charset="0"/>
              </a:rPr>
              <a:t>tộc</a:t>
            </a:r>
            <a:r>
              <a:rPr lang="en-US" sz="2200" dirty="0">
                <a:effectLst/>
                <a:latin typeface="Times New Roman" panose="02020603050405020304" pitchFamily="18" charset="0"/>
                <a:ea typeface="Calibri" panose="020F0502020204030204" pitchFamily="34" charset="0"/>
              </a:rPr>
              <a:t> </a:t>
            </a:r>
            <a:r>
              <a:rPr lang="en-US" sz="2200" dirty="0" err="1">
                <a:effectLst/>
                <a:latin typeface="Times New Roman" panose="02020603050405020304" pitchFamily="18" charset="0"/>
                <a:ea typeface="Calibri" panose="020F0502020204030204" pitchFamily="34" charset="0"/>
              </a:rPr>
              <a:t>gắn</a:t>
            </a:r>
            <a:r>
              <a:rPr lang="en-US" sz="2200" dirty="0">
                <a:effectLst/>
                <a:latin typeface="Times New Roman" panose="02020603050405020304" pitchFamily="18" charset="0"/>
                <a:ea typeface="Calibri" panose="020F0502020204030204" pitchFamily="34" charset="0"/>
              </a:rPr>
              <a:t> </a:t>
            </a:r>
            <a:r>
              <a:rPr lang="en-US" sz="2200" dirty="0" err="1">
                <a:effectLst/>
                <a:latin typeface="Times New Roman" panose="02020603050405020304" pitchFamily="18" charset="0"/>
                <a:ea typeface="Calibri" panose="020F0502020204030204" pitchFamily="34" charset="0"/>
              </a:rPr>
              <a:t>liền</a:t>
            </a:r>
            <a:r>
              <a:rPr lang="en-US" sz="2200" dirty="0">
                <a:effectLst/>
                <a:latin typeface="Times New Roman" panose="02020603050405020304" pitchFamily="18" charset="0"/>
                <a:ea typeface="Calibri" panose="020F0502020204030204" pitchFamily="34" charset="0"/>
              </a:rPr>
              <a:t> </a:t>
            </a:r>
            <a:r>
              <a:rPr lang="en-US" sz="2200" dirty="0" err="1">
                <a:effectLst/>
                <a:latin typeface="Times New Roman" panose="02020603050405020304" pitchFamily="18" charset="0"/>
                <a:ea typeface="Calibri" panose="020F0502020204030204" pitchFamily="34" charset="0"/>
              </a:rPr>
              <a:t>với</a:t>
            </a:r>
            <a:r>
              <a:rPr lang="en-US" sz="2200" dirty="0">
                <a:effectLst/>
                <a:latin typeface="Times New Roman" panose="02020603050405020304" pitchFamily="18" charset="0"/>
                <a:ea typeface="Calibri" panose="020F0502020204030204" pitchFamily="34" charset="0"/>
              </a:rPr>
              <a:t> CNXH, </a:t>
            </a:r>
            <a:r>
              <a:rPr lang="en-US" sz="2200" dirty="0" err="1">
                <a:effectLst/>
                <a:latin typeface="Times New Roman" panose="02020603050405020304" pitchFamily="18" charset="0"/>
                <a:ea typeface="Calibri" panose="020F0502020204030204" pitchFamily="34" charset="0"/>
              </a:rPr>
              <a:t>thực</a:t>
            </a:r>
            <a:r>
              <a:rPr lang="en-US" sz="2200" dirty="0">
                <a:effectLst/>
                <a:latin typeface="Times New Roman" panose="02020603050405020304" pitchFamily="18" charset="0"/>
                <a:ea typeface="Calibri" panose="020F0502020204030204" pitchFamily="34" charset="0"/>
              </a:rPr>
              <a:t> </a:t>
            </a:r>
            <a:r>
              <a:rPr lang="en-US" sz="2200" dirty="0" err="1">
                <a:effectLst/>
                <a:latin typeface="Times New Roman" panose="02020603050405020304" pitchFamily="18" charset="0"/>
                <a:ea typeface="Calibri" panose="020F0502020204030204" pitchFamily="34" charset="0"/>
              </a:rPr>
              <a:t>hiện</a:t>
            </a:r>
            <a:r>
              <a:rPr lang="en-US" sz="2200" dirty="0">
                <a:effectLst/>
                <a:latin typeface="Times New Roman" panose="02020603050405020304" pitchFamily="18" charset="0"/>
                <a:ea typeface="Calibri" panose="020F0502020204030204" pitchFamily="34" charset="0"/>
              </a:rPr>
              <a:t> ĐK </a:t>
            </a:r>
            <a:r>
              <a:rPr lang="en-US" sz="2200" dirty="0" err="1">
                <a:effectLst/>
                <a:latin typeface="Times New Roman" panose="02020603050405020304" pitchFamily="18" charset="0"/>
                <a:ea typeface="Calibri" panose="020F0502020204030204" pitchFamily="34" charset="0"/>
              </a:rPr>
              <a:t>thống</a:t>
            </a:r>
            <a:r>
              <a:rPr lang="en-US" sz="2200" dirty="0">
                <a:effectLst/>
                <a:latin typeface="Times New Roman" panose="02020603050405020304" pitchFamily="18" charset="0"/>
                <a:ea typeface="Calibri" panose="020F0502020204030204" pitchFamily="34" charset="0"/>
              </a:rPr>
              <a:t> </a:t>
            </a:r>
            <a:r>
              <a:rPr lang="en-US" sz="2200" dirty="0" err="1">
                <a:effectLst/>
                <a:latin typeface="Times New Roman" panose="02020603050405020304" pitchFamily="18" charset="0"/>
                <a:ea typeface="Calibri" panose="020F0502020204030204" pitchFamily="34" charset="0"/>
              </a:rPr>
              <a:t>nhất</a:t>
            </a:r>
            <a:r>
              <a:rPr lang="en-US" sz="2200" dirty="0">
                <a:effectLst/>
                <a:latin typeface="Times New Roman" panose="02020603050405020304" pitchFamily="18" charset="0"/>
                <a:ea typeface="Calibri" panose="020F0502020204030204" pitchFamily="34" charset="0"/>
              </a:rPr>
              <a:t> </a:t>
            </a:r>
            <a:r>
              <a:rPr lang="en-US" sz="2200" dirty="0" err="1">
                <a:effectLst/>
                <a:latin typeface="Times New Roman" panose="02020603050405020304" pitchFamily="18" charset="0"/>
                <a:ea typeface="Calibri" panose="020F0502020204030204" pitchFamily="34" charset="0"/>
              </a:rPr>
              <a:t>trên</a:t>
            </a:r>
            <a:r>
              <a:rPr lang="en-US" sz="2200" dirty="0">
                <a:effectLst/>
                <a:latin typeface="Times New Roman" panose="02020603050405020304" pitchFamily="18" charset="0"/>
                <a:ea typeface="Calibri" panose="020F0502020204030204" pitchFamily="34" charset="0"/>
              </a:rPr>
              <a:t> </a:t>
            </a:r>
            <a:r>
              <a:rPr lang="en-US" sz="2200" dirty="0" err="1">
                <a:effectLst/>
                <a:latin typeface="Times New Roman" panose="02020603050405020304" pitchFamily="18" charset="0"/>
                <a:ea typeface="Calibri" panose="020F0502020204030204" pitchFamily="34" charset="0"/>
              </a:rPr>
              <a:t>nền</a:t>
            </a:r>
            <a:r>
              <a:rPr lang="en-US" sz="2200" dirty="0">
                <a:effectLst/>
                <a:latin typeface="Times New Roman" panose="02020603050405020304" pitchFamily="18" charset="0"/>
                <a:ea typeface="Calibri" panose="020F0502020204030204" pitchFamily="34" charset="0"/>
              </a:rPr>
              <a:t> </a:t>
            </a:r>
            <a:r>
              <a:rPr lang="en-US" sz="2200" dirty="0" err="1">
                <a:effectLst/>
                <a:latin typeface="Times New Roman" panose="02020603050405020304" pitchFamily="18" charset="0"/>
                <a:ea typeface="Calibri" panose="020F0502020204030204" pitchFamily="34" charset="0"/>
              </a:rPr>
              <a:t>tảng</a:t>
            </a:r>
            <a:r>
              <a:rPr lang="en-US" sz="2200" dirty="0">
                <a:effectLst/>
                <a:latin typeface="Times New Roman" panose="02020603050405020304" pitchFamily="18" charset="0"/>
                <a:ea typeface="Calibri" panose="020F0502020204030204" pitchFamily="34" charset="0"/>
              </a:rPr>
              <a:t> </a:t>
            </a:r>
            <a:r>
              <a:rPr lang="en-US" sz="2200" dirty="0" err="1">
                <a:effectLst/>
                <a:latin typeface="Times New Roman" panose="02020603050405020304" pitchFamily="18" charset="0"/>
                <a:ea typeface="Calibri" panose="020F0502020204030204" pitchFamily="34" charset="0"/>
              </a:rPr>
              <a:t>của</a:t>
            </a:r>
            <a:r>
              <a:rPr lang="en-US" sz="2200" dirty="0">
                <a:effectLst/>
                <a:latin typeface="Times New Roman" panose="02020603050405020304" pitchFamily="18" charset="0"/>
                <a:ea typeface="Calibri" panose="020F0502020204030204" pitchFamily="34" charset="0"/>
              </a:rPr>
              <a:t> </a:t>
            </a:r>
            <a:r>
              <a:rPr lang="en-US" sz="2200" dirty="0" err="1">
                <a:effectLst/>
                <a:latin typeface="Times New Roman" panose="02020603050405020304" pitchFamily="18" charset="0"/>
                <a:ea typeface="Calibri" panose="020F0502020204030204" pitchFamily="34" charset="0"/>
              </a:rPr>
              <a:t>Chủ</a:t>
            </a:r>
            <a:r>
              <a:rPr lang="en-US" sz="2200" dirty="0">
                <a:effectLst/>
                <a:latin typeface="Times New Roman" panose="02020603050405020304" pitchFamily="18" charset="0"/>
                <a:ea typeface="Calibri" panose="020F0502020204030204" pitchFamily="34" charset="0"/>
              </a:rPr>
              <a:t> </a:t>
            </a:r>
            <a:r>
              <a:rPr lang="en-US" sz="2200" dirty="0" err="1">
                <a:effectLst/>
                <a:latin typeface="Times New Roman" panose="02020603050405020304" pitchFamily="18" charset="0"/>
                <a:ea typeface="Calibri" panose="020F0502020204030204" pitchFamily="34" charset="0"/>
              </a:rPr>
              <a:t>nghĩa</a:t>
            </a:r>
            <a:r>
              <a:rPr lang="en-US" sz="2200" dirty="0">
                <a:effectLst/>
                <a:latin typeface="Times New Roman" panose="02020603050405020304" pitchFamily="18" charset="0"/>
                <a:ea typeface="Calibri" panose="020F0502020204030204" pitchFamily="34" charset="0"/>
              </a:rPr>
              <a:t> Mac-Lenin </a:t>
            </a:r>
            <a:r>
              <a:rPr lang="en-US" sz="2200" dirty="0" err="1">
                <a:effectLst/>
                <a:latin typeface="Times New Roman" panose="02020603050405020304" pitchFamily="18" charset="0"/>
                <a:ea typeface="Calibri" panose="020F0502020204030204" pitchFamily="34" charset="0"/>
              </a:rPr>
              <a:t>và</a:t>
            </a:r>
            <a:r>
              <a:rPr lang="en-US" sz="2200" dirty="0">
                <a:effectLst/>
                <a:latin typeface="Times New Roman" panose="02020603050405020304" pitchFamily="18" charset="0"/>
                <a:ea typeface="Calibri" panose="020F0502020204030204" pitchFamily="34" charset="0"/>
              </a:rPr>
              <a:t> CNQT VS </a:t>
            </a:r>
            <a:r>
              <a:rPr lang="en-US" sz="2200" dirty="0" err="1">
                <a:effectLst/>
                <a:latin typeface="Times New Roman" panose="02020603050405020304" pitchFamily="18" charset="0"/>
                <a:ea typeface="Calibri" panose="020F0502020204030204" pitchFamily="34" charset="0"/>
              </a:rPr>
              <a:t>có</a:t>
            </a:r>
            <a:r>
              <a:rPr lang="en-US" sz="2200" dirty="0">
                <a:effectLst/>
                <a:latin typeface="Times New Roman" panose="02020603050405020304" pitchFamily="18" charset="0"/>
                <a:ea typeface="Calibri" panose="020F0502020204030204" pitchFamily="34" charset="0"/>
              </a:rPr>
              <a:t> </a:t>
            </a:r>
            <a:r>
              <a:rPr lang="en-US" sz="2200" dirty="0" err="1">
                <a:effectLst/>
                <a:latin typeface="Times New Roman" panose="02020603050405020304" pitchFamily="18" charset="0"/>
                <a:ea typeface="Calibri" panose="020F0502020204030204" pitchFamily="34" charset="0"/>
              </a:rPr>
              <a:t>lý</a:t>
            </a:r>
            <a:r>
              <a:rPr lang="en-US" sz="2200" dirty="0">
                <a:effectLst/>
                <a:latin typeface="Times New Roman" panose="02020603050405020304" pitchFamily="18" charset="0"/>
                <a:ea typeface="Calibri" panose="020F0502020204030204" pitchFamily="34" charset="0"/>
              </a:rPr>
              <a:t> </a:t>
            </a:r>
            <a:r>
              <a:rPr lang="en-US" sz="2200" dirty="0" err="1">
                <a:effectLst/>
                <a:latin typeface="Times New Roman" panose="02020603050405020304" pitchFamily="18" charset="0"/>
                <a:ea typeface="Calibri" panose="020F0502020204030204" pitchFamily="34" charset="0"/>
              </a:rPr>
              <a:t>có</a:t>
            </a:r>
            <a:r>
              <a:rPr lang="en-US" sz="2200" dirty="0">
                <a:effectLst/>
                <a:latin typeface="Times New Roman" panose="02020603050405020304" pitchFamily="18" charset="0"/>
                <a:ea typeface="Calibri" panose="020F0502020204030204" pitchFamily="34" charset="0"/>
              </a:rPr>
              <a:t> </a:t>
            </a:r>
            <a:r>
              <a:rPr lang="en-US" sz="2200" dirty="0" err="1">
                <a:effectLst/>
                <a:latin typeface="Times New Roman" panose="02020603050405020304" pitchFamily="18" charset="0"/>
                <a:ea typeface="Calibri" panose="020F0502020204030204" pitchFamily="34" charset="0"/>
              </a:rPr>
              <a:t>tình</a:t>
            </a:r>
            <a:endParaRPr lang="en-US" sz="2200" dirty="0"/>
          </a:p>
        </p:txBody>
      </p:sp>
    </p:spTree>
    <p:extLst>
      <p:ext uri="{BB962C8B-B14F-4D97-AF65-F5344CB8AC3E}">
        <p14:creationId xmlns:p14="http://schemas.microsoft.com/office/powerpoint/2010/main" val="930453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1000"/>
                                        <p:tgtEl>
                                          <p:spTgt spid="8"/>
                                        </p:tgtEl>
                                      </p:cBhvr>
                                    </p:animEffect>
                                    <p:anim calcmode="lin" valueType="num">
                                      <p:cBhvr>
                                        <p:cTn id="16" dur="1000" fill="hold"/>
                                        <p:tgtEl>
                                          <p:spTgt spid="8"/>
                                        </p:tgtEl>
                                        <p:attrNameLst>
                                          <p:attrName>ppt_x</p:attrName>
                                        </p:attrNameLst>
                                      </p:cBhvr>
                                      <p:tavLst>
                                        <p:tav tm="0">
                                          <p:val>
                                            <p:strVal val="#ppt_x"/>
                                          </p:val>
                                        </p:tav>
                                        <p:tav tm="100000">
                                          <p:val>
                                            <p:strVal val="#ppt_x"/>
                                          </p:val>
                                        </p:tav>
                                      </p:tavLst>
                                    </p:anim>
                                    <p:anim calcmode="lin" valueType="num">
                                      <p:cBhvr>
                                        <p:cTn id="17"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171DAC2-34DF-4721-8BAB-5C8470B936A3}"/>
              </a:ext>
            </a:extLst>
          </p:cNvPr>
          <p:cNvSpPr txBox="1"/>
          <p:nvPr/>
        </p:nvSpPr>
        <p:spPr>
          <a:xfrm>
            <a:off x="978002" y="1787018"/>
            <a:ext cx="5755307" cy="1107996"/>
          </a:xfrm>
          <a:prstGeom prst="rect">
            <a:avLst/>
          </a:prstGeom>
          <a:noFill/>
        </p:spPr>
        <p:txBody>
          <a:bodyPr wrap="square" rtlCol="0">
            <a:spAutoFit/>
          </a:bodyPr>
          <a:lstStyle/>
          <a:p>
            <a:r>
              <a:rPr lang="en-US" sz="2200" dirty="0" err="1">
                <a:effectLst/>
                <a:latin typeface="Times New Roman" panose="02020603050405020304" pitchFamily="18" charset="0"/>
                <a:ea typeface="Calibri" panose="020F0502020204030204" pitchFamily="34" charset="0"/>
              </a:rPr>
              <a:t>Đối</a:t>
            </a:r>
            <a:r>
              <a:rPr lang="en-US" sz="2200" dirty="0">
                <a:effectLst/>
                <a:latin typeface="Times New Roman" panose="02020603050405020304" pitchFamily="18" charset="0"/>
                <a:ea typeface="Calibri" panose="020F0502020204030204" pitchFamily="34" charset="0"/>
              </a:rPr>
              <a:t> </a:t>
            </a:r>
            <a:r>
              <a:rPr lang="en-US" sz="2200" dirty="0" err="1">
                <a:effectLst/>
                <a:latin typeface="Times New Roman" panose="02020603050405020304" pitchFamily="18" charset="0"/>
                <a:ea typeface="Calibri" panose="020F0502020204030204" pitchFamily="34" charset="0"/>
              </a:rPr>
              <a:t>với</a:t>
            </a:r>
            <a:r>
              <a:rPr lang="en-US" sz="2200" dirty="0">
                <a:effectLst/>
                <a:latin typeface="Times New Roman" panose="02020603050405020304" pitchFamily="18" charset="0"/>
                <a:ea typeface="Calibri" panose="020F0502020204030204" pitchFamily="34" charset="0"/>
              </a:rPr>
              <a:t> </a:t>
            </a:r>
            <a:r>
              <a:rPr lang="en-US" sz="2200" dirty="0" err="1">
                <a:effectLst/>
                <a:latin typeface="Times New Roman" panose="02020603050405020304" pitchFamily="18" charset="0"/>
                <a:ea typeface="Calibri" panose="020F0502020204030204" pitchFamily="34" charset="0"/>
              </a:rPr>
              <a:t>các</a:t>
            </a:r>
            <a:r>
              <a:rPr lang="en-US" sz="2200" dirty="0">
                <a:effectLst/>
                <a:latin typeface="Times New Roman" panose="02020603050405020304" pitchFamily="18" charset="0"/>
                <a:ea typeface="Calibri" panose="020F0502020204030204" pitchFamily="34" charset="0"/>
              </a:rPr>
              <a:t>  </a:t>
            </a:r>
            <a:r>
              <a:rPr lang="en-US" sz="2200" dirty="0" err="1">
                <a:effectLst/>
                <a:latin typeface="Times New Roman" panose="02020603050405020304" pitchFamily="18" charset="0"/>
                <a:ea typeface="Calibri" panose="020F0502020204030204" pitchFamily="34" charset="0"/>
              </a:rPr>
              <a:t>dân</a:t>
            </a:r>
            <a:r>
              <a:rPr lang="en-US" sz="2200" dirty="0">
                <a:effectLst/>
                <a:latin typeface="Times New Roman" panose="02020603050405020304" pitchFamily="18" charset="0"/>
                <a:ea typeface="Calibri" panose="020F0502020204030204" pitchFamily="34" charset="0"/>
              </a:rPr>
              <a:t> </a:t>
            </a:r>
            <a:r>
              <a:rPr lang="en-US" sz="2200" dirty="0" err="1">
                <a:effectLst/>
                <a:latin typeface="Times New Roman" panose="02020603050405020304" pitchFamily="18" charset="0"/>
                <a:ea typeface="Calibri" panose="020F0502020204030204" pitchFamily="34" charset="0"/>
              </a:rPr>
              <a:t>tộc</a:t>
            </a:r>
            <a:r>
              <a:rPr lang="en-US" sz="2200" dirty="0">
                <a:effectLst/>
                <a:latin typeface="Times New Roman" panose="02020603050405020304" pitchFamily="18" charset="0"/>
                <a:ea typeface="Calibri" panose="020F0502020204030204" pitchFamily="34" charset="0"/>
              </a:rPr>
              <a:t> </a:t>
            </a:r>
            <a:r>
              <a:rPr lang="en-US" sz="2200" dirty="0" err="1">
                <a:effectLst/>
                <a:latin typeface="Times New Roman" panose="02020603050405020304" pitchFamily="18" charset="0"/>
                <a:ea typeface="Calibri" panose="020F0502020204030204" pitchFamily="34" charset="0"/>
              </a:rPr>
              <a:t>trên</a:t>
            </a:r>
            <a:r>
              <a:rPr lang="en-US" sz="2200" dirty="0">
                <a:effectLst/>
                <a:latin typeface="Times New Roman" panose="02020603050405020304" pitchFamily="18" charset="0"/>
                <a:ea typeface="Calibri" panose="020F0502020204030204" pitchFamily="34" charset="0"/>
              </a:rPr>
              <a:t> </a:t>
            </a:r>
            <a:r>
              <a:rPr lang="en-US" sz="2200" dirty="0" err="1">
                <a:effectLst/>
                <a:latin typeface="Times New Roman" panose="02020603050405020304" pitchFamily="18" charset="0"/>
                <a:ea typeface="Calibri" panose="020F0502020204030204" pitchFamily="34" charset="0"/>
              </a:rPr>
              <a:t>thế</a:t>
            </a:r>
            <a:r>
              <a:rPr lang="en-US" sz="2200" dirty="0">
                <a:effectLst/>
                <a:latin typeface="Times New Roman" panose="02020603050405020304" pitchFamily="18" charset="0"/>
                <a:ea typeface="Calibri" panose="020F0502020204030204" pitchFamily="34" charset="0"/>
              </a:rPr>
              <a:t> </a:t>
            </a:r>
            <a:r>
              <a:rPr lang="en-US" sz="2200" dirty="0" err="1">
                <a:effectLst/>
                <a:latin typeface="Times New Roman" panose="02020603050405020304" pitchFamily="18" charset="0"/>
                <a:ea typeface="Calibri" panose="020F0502020204030204" pitchFamily="34" charset="0"/>
              </a:rPr>
              <a:t>giới</a:t>
            </a:r>
            <a:r>
              <a:rPr lang="en-US" sz="2200" dirty="0">
                <a:effectLst/>
                <a:latin typeface="Times New Roman" panose="02020603050405020304" pitchFamily="18" charset="0"/>
                <a:ea typeface="Calibri" panose="020F0502020204030204" pitchFamily="34" charset="0"/>
              </a:rPr>
              <a:t> </a:t>
            </a:r>
            <a:r>
              <a:rPr lang="en-US" sz="2200" dirty="0" err="1">
                <a:effectLst/>
                <a:latin typeface="Times New Roman" panose="02020603050405020304" pitchFamily="18" charset="0"/>
                <a:ea typeface="Calibri" panose="020F0502020204030204" pitchFamily="34" charset="0"/>
              </a:rPr>
              <a:t>chủ</a:t>
            </a:r>
            <a:r>
              <a:rPr lang="en-US" sz="2200" dirty="0">
                <a:effectLst/>
                <a:latin typeface="Times New Roman" panose="02020603050405020304" pitchFamily="18" charset="0"/>
                <a:ea typeface="Calibri" panose="020F0502020204030204" pitchFamily="34" charset="0"/>
              </a:rPr>
              <a:t> </a:t>
            </a:r>
            <a:r>
              <a:rPr lang="en-US" sz="2200" dirty="0" err="1">
                <a:effectLst/>
                <a:latin typeface="Times New Roman" panose="02020603050405020304" pitchFamily="18" charset="0"/>
                <a:ea typeface="Calibri" panose="020F0502020204030204" pitchFamily="34" charset="0"/>
              </a:rPr>
              <a:t>tịch</a:t>
            </a:r>
            <a:r>
              <a:rPr lang="en-US" sz="2200" dirty="0">
                <a:effectLst/>
                <a:latin typeface="Times New Roman" panose="02020603050405020304" pitchFamily="18" charset="0"/>
                <a:ea typeface="Calibri" panose="020F0502020204030204" pitchFamily="34" charset="0"/>
              </a:rPr>
              <a:t> </a:t>
            </a:r>
            <a:r>
              <a:rPr lang="en-US" sz="2200" dirty="0" err="1">
                <a:effectLst/>
                <a:latin typeface="Times New Roman" panose="02020603050405020304" pitchFamily="18" charset="0"/>
                <a:ea typeface="Calibri" panose="020F0502020204030204" pitchFamily="34" charset="0"/>
              </a:rPr>
              <a:t>Hồ</a:t>
            </a:r>
            <a:r>
              <a:rPr lang="en-US" sz="2200" dirty="0">
                <a:effectLst/>
                <a:latin typeface="Times New Roman" panose="02020603050405020304" pitchFamily="18" charset="0"/>
                <a:ea typeface="Calibri" panose="020F0502020204030204" pitchFamily="34" charset="0"/>
              </a:rPr>
              <a:t> </a:t>
            </a:r>
            <a:r>
              <a:rPr lang="en-US" sz="2200" dirty="0" err="1">
                <a:effectLst/>
                <a:latin typeface="Times New Roman" panose="02020603050405020304" pitchFamily="18" charset="0"/>
                <a:ea typeface="Calibri" panose="020F0502020204030204" pitchFamily="34" charset="0"/>
              </a:rPr>
              <a:t>Chí</a:t>
            </a:r>
            <a:r>
              <a:rPr lang="en-US" sz="2200" dirty="0">
                <a:effectLst/>
                <a:latin typeface="Times New Roman" panose="02020603050405020304" pitchFamily="18" charset="0"/>
                <a:ea typeface="Calibri" panose="020F0502020204030204" pitchFamily="34" charset="0"/>
              </a:rPr>
              <a:t> Minh </a:t>
            </a:r>
            <a:r>
              <a:rPr lang="en-US" sz="2200" dirty="0" err="1">
                <a:effectLst/>
                <a:latin typeface="Times New Roman" panose="02020603050405020304" pitchFamily="18" charset="0"/>
                <a:ea typeface="Calibri" panose="020F0502020204030204" pitchFamily="34" charset="0"/>
              </a:rPr>
              <a:t>giương</a:t>
            </a:r>
            <a:r>
              <a:rPr lang="en-US" sz="2200" dirty="0">
                <a:effectLst/>
                <a:latin typeface="Times New Roman" panose="02020603050405020304" pitchFamily="18" charset="0"/>
                <a:ea typeface="Calibri" panose="020F0502020204030204" pitchFamily="34" charset="0"/>
              </a:rPr>
              <a:t> </a:t>
            </a:r>
            <a:r>
              <a:rPr lang="en-US" sz="2200" dirty="0" err="1">
                <a:effectLst/>
                <a:latin typeface="Times New Roman" panose="02020603050405020304" pitchFamily="18" charset="0"/>
                <a:ea typeface="Calibri" panose="020F0502020204030204" pitchFamily="34" charset="0"/>
              </a:rPr>
              <a:t>cao</a:t>
            </a:r>
            <a:r>
              <a:rPr lang="en-US" sz="2200" dirty="0">
                <a:effectLst/>
                <a:latin typeface="Times New Roman" panose="02020603050405020304" pitchFamily="18" charset="0"/>
                <a:ea typeface="Calibri" panose="020F0502020204030204" pitchFamily="34" charset="0"/>
              </a:rPr>
              <a:t> </a:t>
            </a:r>
            <a:r>
              <a:rPr lang="en-US" sz="2200" dirty="0" err="1">
                <a:effectLst/>
                <a:latin typeface="Times New Roman" panose="02020603050405020304" pitchFamily="18" charset="0"/>
                <a:ea typeface="Calibri" panose="020F0502020204030204" pitchFamily="34" charset="0"/>
              </a:rPr>
              <a:t>ngọn</a:t>
            </a:r>
            <a:r>
              <a:rPr lang="en-US" sz="2200" dirty="0">
                <a:effectLst/>
                <a:latin typeface="Times New Roman" panose="02020603050405020304" pitchFamily="18" charset="0"/>
                <a:ea typeface="Calibri" panose="020F0502020204030204" pitchFamily="34" charset="0"/>
              </a:rPr>
              <a:t> </a:t>
            </a:r>
            <a:r>
              <a:rPr lang="en-US" sz="2200" dirty="0" err="1">
                <a:effectLst/>
                <a:latin typeface="Times New Roman" panose="02020603050405020304" pitchFamily="18" charset="0"/>
                <a:ea typeface="Calibri" panose="020F0502020204030204" pitchFamily="34" charset="0"/>
              </a:rPr>
              <a:t>cờ</a:t>
            </a:r>
            <a:r>
              <a:rPr lang="en-US" sz="2200" dirty="0">
                <a:effectLst/>
                <a:latin typeface="Times New Roman" panose="02020603050405020304" pitchFamily="18" charset="0"/>
                <a:ea typeface="Calibri" panose="020F0502020204030204" pitchFamily="34" charset="0"/>
              </a:rPr>
              <a:t> </a:t>
            </a:r>
            <a:r>
              <a:rPr lang="en-US" sz="2200" dirty="0" err="1">
                <a:effectLst/>
                <a:latin typeface="Times New Roman" panose="02020603050405020304" pitchFamily="18" charset="0"/>
                <a:ea typeface="Calibri" panose="020F0502020204030204" pitchFamily="34" charset="0"/>
              </a:rPr>
              <a:t>tự</a:t>
            </a:r>
            <a:r>
              <a:rPr lang="en-US" sz="2200" dirty="0">
                <a:effectLst/>
                <a:latin typeface="Times New Roman" panose="02020603050405020304" pitchFamily="18" charset="0"/>
                <a:ea typeface="Calibri" panose="020F0502020204030204" pitchFamily="34" charset="0"/>
              </a:rPr>
              <a:t> do </a:t>
            </a:r>
            <a:r>
              <a:rPr lang="en-US" sz="2200" err="1">
                <a:effectLst/>
                <a:latin typeface="Times New Roman" panose="02020603050405020304" pitchFamily="18" charset="0"/>
                <a:ea typeface="Calibri" panose="020F0502020204030204" pitchFamily="34" charset="0"/>
              </a:rPr>
              <a:t>và</a:t>
            </a:r>
            <a:r>
              <a:rPr lang="en-US" sz="2200">
                <a:effectLst/>
                <a:latin typeface="Times New Roman" panose="02020603050405020304" pitchFamily="18" charset="0"/>
                <a:ea typeface="Calibri" panose="020F0502020204030204" pitchFamily="34" charset="0"/>
              </a:rPr>
              <a:t> quyền </a:t>
            </a:r>
            <a:r>
              <a:rPr lang="en-US" sz="2200" dirty="0" err="1">
                <a:effectLst/>
                <a:latin typeface="Times New Roman" panose="02020603050405020304" pitchFamily="18" charset="0"/>
                <a:ea typeface="Calibri" panose="020F0502020204030204" pitchFamily="34" charset="0"/>
              </a:rPr>
              <a:t>bình</a:t>
            </a:r>
            <a:r>
              <a:rPr lang="en-US" sz="2200" dirty="0">
                <a:effectLst/>
                <a:latin typeface="Times New Roman" panose="02020603050405020304" pitchFamily="18" charset="0"/>
                <a:ea typeface="Calibri" panose="020F0502020204030204" pitchFamily="34" charset="0"/>
              </a:rPr>
              <a:t> </a:t>
            </a:r>
            <a:r>
              <a:rPr lang="en-US" sz="2200" dirty="0" err="1">
                <a:effectLst/>
                <a:latin typeface="Times New Roman" panose="02020603050405020304" pitchFamily="18" charset="0"/>
                <a:ea typeface="Calibri" panose="020F0502020204030204" pitchFamily="34" charset="0"/>
              </a:rPr>
              <a:t>đẳng</a:t>
            </a:r>
            <a:r>
              <a:rPr lang="en-US" sz="2200" dirty="0">
                <a:effectLst/>
                <a:latin typeface="Times New Roman" panose="02020603050405020304" pitchFamily="18" charset="0"/>
                <a:ea typeface="Calibri" panose="020F0502020204030204" pitchFamily="34" charset="0"/>
              </a:rPr>
              <a:t> </a:t>
            </a:r>
            <a:r>
              <a:rPr lang="en-US" sz="2200" dirty="0" err="1">
                <a:effectLst/>
                <a:latin typeface="Times New Roman" panose="02020603050405020304" pitchFamily="18" charset="0"/>
                <a:ea typeface="Calibri" panose="020F0502020204030204" pitchFamily="34" charset="0"/>
              </a:rPr>
              <a:t>giữa</a:t>
            </a:r>
            <a:r>
              <a:rPr lang="en-US" sz="2200" dirty="0">
                <a:effectLst/>
                <a:latin typeface="Times New Roman" panose="02020603050405020304" pitchFamily="18" charset="0"/>
                <a:ea typeface="Calibri" panose="020F0502020204030204" pitchFamily="34" charset="0"/>
              </a:rPr>
              <a:t> </a:t>
            </a:r>
            <a:r>
              <a:rPr lang="en-US" sz="2200" dirty="0" err="1">
                <a:effectLst/>
                <a:latin typeface="Times New Roman" panose="02020603050405020304" pitchFamily="18" charset="0"/>
                <a:ea typeface="Calibri" panose="020F0502020204030204" pitchFamily="34" charset="0"/>
              </a:rPr>
              <a:t>các</a:t>
            </a:r>
            <a:r>
              <a:rPr lang="en-US" sz="2200" dirty="0">
                <a:effectLst/>
                <a:latin typeface="Times New Roman" panose="02020603050405020304" pitchFamily="18" charset="0"/>
                <a:ea typeface="Calibri" panose="020F0502020204030204" pitchFamily="34" charset="0"/>
              </a:rPr>
              <a:t> </a:t>
            </a:r>
            <a:r>
              <a:rPr lang="en-US" sz="2200" dirty="0" err="1">
                <a:effectLst/>
                <a:latin typeface="Times New Roman" panose="02020603050405020304" pitchFamily="18" charset="0"/>
                <a:ea typeface="Calibri" panose="020F0502020204030204" pitchFamily="34" charset="0"/>
              </a:rPr>
              <a:t>dân</a:t>
            </a:r>
            <a:r>
              <a:rPr lang="en-US" sz="2200" dirty="0">
                <a:effectLst/>
                <a:latin typeface="Times New Roman" panose="02020603050405020304" pitchFamily="18" charset="0"/>
                <a:ea typeface="Calibri" panose="020F0502020204030204" pitchFamily="34" charset="0"/>
              </a:rPr>
              <a:t> </a:t>
            </a:r>
            <a:r>
              <a:rPr lang="en-US" sz="2200" dirty="0" err="1">
                <a:effectLst/>
                <a:latin typeface="Times New Roman" panose="02020603050405020304" pitchFamily="18" charset="0"/>
                <a:ea typeface="Calibri" panose="020F0502020204030204" pitchFamily="34" charset="0"/>
              </a:rPr>
              <a:t>tộc</a:t>
            </a:r>
            <a:endParaRPr lang="en-US" sz="2200" dirty="0"/>
          </a:p>
        </p:txBody>
      </p:sp>
      <p:pic>
        <p:nvPicPr>
          <p:cNvPr id="7" name="Picture 6">
            <a:extLst>
              <a:ext uri="{FF2B5EF4-FFF2-40B4-BE49-F238E27FC236}">
                <a16:creationId xmlns:a16="http://schemas.microsoft.com/office/drawing/2014/main" id="{40A25651-9A16-465E-9630-5F73026BA4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89839" y="2176272"/>
            <a:ext cx="4332351" cy="3174852"/>
          </a:xfrm>
          <a:prstGeom prst="rect">
            <a:avLst/>
          </a:prstGeom>
        </p:spPr>
      </p:pic>
      <p:sp>
        <p:nvSpPr>
          <p:cNvPr id="9" name="TextBox 8">
            <a:extLst>
              <a:ext uri="{FF2B5EF4-FFF2-40B4-BE49-F238E27FC236}">
                <a16:creationId xmlns:a16="http://schemas.microsoft.com/office/drawing/2014/main" id="{8E66FD65-EACC-42BD-8DB9-E2E754B3B4D3}"/>
              </a:ext>
            </a:extLst>
          </p:cNvPr>
          <p:cNvSpPr txBox="1"/>
          <p:nvPr/>
        </p:nvSpPr>
        <p:spPr>
          <a:xfrm>
            <a:off x="1070367" y="3461207"/>
            <a:ext cx="5276088" cy="1107996"/>
          </a:xfrm>
          <a:prstGeom prst="rect">
            <a:avLst/>
          </a:prstGeom>
          <a:noFill/>
        </p:spPr>
        <p:txBody>
          <a:bodyPr wrap="square" rtlCol="0">
            <a:spAutoFit/>
          </a:bodyPr>
          <a:lstStyle/>
          <a:p>
            <a:r>
              <a:rPr lang="en-US" sz="2200" dirty="0">
                <a:effectLst>
                  <a:outerShdw blurRad="38100" dist="38100" dir="2700000" algn="tl">
                    <a:srgbClr val="000000">
                      <a:alpha val="43137"/>
                    </a:srgbClr>
                  </a:outerShdw>
                </a:effectLst>
              </a:rPr>
              <a:t>➠</a:t>
            </a:r>
            <a:r>
              <a:rPr lang="en-US" sz="2200" dirty="0" err="1">
                <a:effectLst/>
                <a:latin typeface="Times New Roman" panose="02020603050405020304" pitchFamily="18" charset="0"/>
                <a:ea typeface="Calibri" panose="020F0502020204030204" pitchFamily="34" charset="0"/>
              </a:rPr>
              <a:t>Là</a:t>
            </a:r>
            <a:r>
              <a:rPr lang="en-US" sz="2200" dirty="0">
                <a:effectLst/>
                <a:latin typeface="Times New Roman" panose="02020603050405020304" pitchFamily="18" charset="0"/>
                <a:ea typeface="Calibri" panose="020F0502020204030204" pitchFamily="34" charset="0"/>
              </a:rPr>
              <a:t> </a:t>
            </a:r>
            <a:r>
              <a:rPr lang="en-US" sz="2200" dirty="0" err="1">
                <a:effectLst/>
                <a:latin typeface="Times New Roman" panose="02020603050405020304" pitchFamily="18" charset="0"/>
                <a:ea typeface="Calibri" panose="020F0502020204030204" pitchFamily="34" charset="0"/>
              </a:rPr>
              <a:t>người</a:t>
            </a:r>
            <a:r>
              <a:rPr lang="en-US" sz="2200" dirty="0">
                <a:effectLst/>
                <a:latin typeface="Times New Roman" panose="02020603050405020304" pitchFamily="18" charset="0"/>
                <a:ea typeface="Calibri" panose="020F0502020204030204" pitchFamily="34" charset="0"/>
              </a:rPr>
              <a:t> </a:t>
            </a:r>
            <a:r>
              <a:rPr lang="en-US" sz="2200" dirty="0" err="1">
                <a:effectLst/>
                <a:latin typeface="Times New Roman" panose="02020603050405020304" pitchFamily="18" charset="0"/>
                <a:ea typeface="Calibri" panose="020F0502020204030204" pitchFamily="34" charset="0"/>
              </a:rPr>
              <a:t>khởi</a:t>
            </a:r>
            <a:r>
              <a:rPr lang="en-US" sz="2200" dirty="0">
                <a:effectLst/>
                <a:latin typeface="Times New Roman" panose="02020603050405020304" pitchFamily="18" charset="0"/>
                <a:ea typeface="Calibri" panose="020F0502020204030204" pitchFamily="34" charset="0"/>
              </a:rPr>
              <a:t> </a:t>
            </a:r>
            <a:r>
              <a:rPr lang="en-US" sz="2200" dirty="0" err="1">
                <a:effectLst/>
                <a:latin typeface="Times New Roman" panose="02020603050405020304" pitchFamily="18" charset="0"/>
                <a:ea typeface="Calibri" panose="020F0502020204030204" pitchFamily="34" charset="0"/>
              </a:rPr>
              <a:t>xướng</a:t>
            </a:r>
            <a:r>
              <a:rPr lang="en-US" sz="2200" dirty="0">
                <a:effectLst/>
                <a:latin typeface="Times New Roman" panose="02020603050405020304" pitchFamily="18" charset="0"/>
                <a:ea typeface="Calibri" panose="020F0502020204030204" pitchFamily="34" charset="0"/>
              </a:rPr>
              <a:t> </a:t>
            </a:r>
            <a:r>
              <a:rPr lang="en-US" sz="2200" dirty="0" err="1">
                <a:effectLst/>
                <a:latin typeface="Times New Roman" panose="02020603050405020304" pitchFamily="18" charset="0"/>
                <a:ea typeface="Calibri" panose="020F0502020204030204" pitchFamily="34" charset="0"/>
              </a:rPr>
              <a:t>và</a:t>
            </a:r>
            <a:r>
              <a:rPr lang="en-US" sz="2200" dirty="0">
                <a:effectLst/>
                <a:latin typeface="Times New Roman" panose="02020603050405020304" pitchFamily="18" charset="0"/>
                <a:ea typeface="Calibri" panose="020F0502020204030204" pitchFamily="34" charset="0"/>
              </a:rPr>
              <a:t> </a:t>
            </a:r>
            <a:r>
              <a:rPr lang="en-US" sz="2200" dirty="0" err="1">
                <a:effectLst/>
                <a:latin typeface="Times New Roman" panose="02020603050405020304" pitchFamily="18" charset="0"/>
                <a:ea typeface="Calibri" panose="020F0502020204030204" pitchFamily="34" charset="0"/>
              </a:rPr>
              <a:t>là</a:t>
            </a:r>
            <a:r>
              <a:rPr lang="en-US" sz="2200" dirty="0">
                <a:effectLst/>
                <a:latin typeface="Times New Roman" panose="02020603050405020304" pitchFamily="18" charset="0"/>
                <a:ea typeface="Calibri" panose="020F0502020204030204" pitchFamily="34" charset="0"/>
              </a:rPr>
              <a:t> </a:t>
            </a:r>
            <a:r>
              <a:rPr lang="en-US" sz="2200" dirty="0" err="1">
                <a:effectLst/>
                <a:latin typeface="Times New Roman" panose="02020603050405020304" pitchFamily="18" charset="0"/>
                <a:ea typeface="Calibri" panose="020F0502020204030204" pitchFamily="34" charset="0"/>
              </a:rPr>
              <a:t>hiện</a:t>
            </a:r>
            <a:r>
              <a:rPr lang="en-US" sz="2200" dirty="0">
                <a:effectLst/>
                <a:latin typeface="Times New Roman" panose="02020603050405020304" pitchFamily="18" charset="0"/>
                <a:ea typeface="Calibri" panose="020F0502020204030204" pitchFamily="34" charset="0"/>
              </a:rPr>
              <a:t> </a:t>
            </a:r>
            <a:r>
              <a:rPr lang="en-US" sz="2200" dirty="0" err="1">
                <a:effectLst/>
                <a:latin typeface="Times New Roman" panose="02020603050405020304" pitchFamily="18" charset="0"/>
                <a:ea typeface="Calibri" panose="020F0502020204030204" pitchFamily="34" charset="0"/>
              </a:rPr>
              <a:t>thân</a:t>
            </a:r>
            <a:r>
              <a:rPr lang="en-US" sz="2200" dirty="0">
                <a:effectLst/>
                <a:latin typeface="Times New Roman" panose="02020603050405020304" pitchFamily="18" charset="0"/>
                <a:ea typeface="Calibri" panose="020F0502020204030204" pitchFamily="34" charset="0"/>
              </a:rPr>
              <a:t> </a:t>
            </a:r>
            <a:r>
              <a:rPr lang="en-US" sz="2200" dirty="0" err="1">
                <a:effectLst/>
                <a:latin typeface="Times New Roman" panose="02020603050405020304" pitchFamily="18" charset="0"/>
                <a:ea typeface="Calibri" panose="020F0502020204030204" pitchFamily="34" charset="0"/>
              </a:rPr>
              <a:t>của</a:t>
            </a:r>
            <a:r>
              <a:rPr lang="en-US" sz="2200" dirty="0">
                <a:effectLst/>
                <a:latin typeface="Times New Roman" panose="02020603050405020304" pitchFamily="18" charset="0"/>
                <a:ea typeface="Calibri" panose="020F0502020204030204" pitchFamily="34" charset="0"/>
              </a:rPr>
              <a:t> </a:t>
            </a:r>
            <a:r>
              <a:rPr lang="en-US" sz="2200" dirty="0" err="1">
                <a:effectLst/>
                <a:latin typeface="Times New Roman" panose="02020603050405020304" pitchFamily="18" charset="0"/>
                <a:ea typeface="Calibri" panose="020F0502020204030204" pitchFamily="34" charset="0"/>
              </a:rPr>
              <a:t>những</a:t>
            </a:r>
            <a:r>
              <a:rPr lang="en-US" sz="2200" dirty="0">
                <a:effectLst/>
                <a:latin typeface="Times New Roman" panose="02020603050405020304" pitchFamily="18" charset="0"/>
                <a:ea typeface="Calibri" panose="020F0502020204030204" pitchFamily="34" charset="0"/>
              </a:rPr>
              <a:t> </a:t>
            </a:r>
            <a:r>
              <a:rPr lang="en-US" sz="2200" dirty="0" err="1">
                <a:effectLst/>
                <a:latin typeface="Times New Roman" panose="02020603050405020304" pitchFamily="18" charset="0"/>
                <a:ea typeface="Calibri" panose="020F0502020204030204" pitchFamily="34" charset="0"/>
              </a:rPr>
              <a:t>khát</a:t>
            </a:r>
            <a:r>
              <a:rPr lang="en-US" sz="2200" dirty="0">
                <a:effectLst/>
                <a:latin typeface="Times New Roman" panose="02020603050405020304" pitchFamily="18" charset="0"/>
                <a:ea typeface="Calibri" panose="020F0502020204030204" pitchFamily="34" charset="0"/>
              </a:rPr>
              <a:t> </a:t>
            </a:r>
            <a:r>
              <a:rPr lang="en-US" sz="2200" dirty="0" err="1">
                <a:effectLst/>
                <a:latin typeface="Times New Roman" panose="02020603050405020304" pitchFamily="18" charset="0"/>
                <a:ea typeface="Calibri" panose="020F0502020204030204" pitchFamily="34" charset="0"/>
              </a:rPr>
              <a:t>vọng</a:t>
            </a:r>
            <a:r>
              <a:rPr lang="en-US" sz="2200" dirty="0">
                <a:effectLst/>
                <a:latin typeface="Times New Roman" panose="02020603050405020304" pitchFamily="18" charset="0"/>
                <a:ea typeface="Calibri" panose="020F0502020204030204" pitchFamily="34" charset="0"/>
              </a:rPr>
              <a:t> </a:t>
            </a:r>
            <a:r>
              <a:rPr lang="en-US" sz="2200" dirty="0" err="1">
                <a:effectLst/>
                <a:latin typeface="Times New Roman" panose="02020603050405020304" pitchFamily="18" charset="0"/>
                <a:ea typeface="Calibri" panose="020F0502020204030204" pitchFamily="34" charset="0"/>
              </a:rPr>
              <a:t>của</a:t>
            </a:r>
            <a:r>
              <a:rPr lang="en-US" sz="2200" dirty="0">
                <a:effectLst/>
                <a:latin typeface="Times New Roman" panose="02020603050405020304" pitchFamily="18" charset="0"/>
                <a:ea typeface="Calibri" panose="020F0502020204030204" pitchFamily="34" charset="0"/>
              </a:rPr>
              <a:t> </a:t>
            </a:r>
            <a:r>
              <a:rPr lang="en-US" sz="2200" dirty="0" err="1">
                <a:effectLst/>
                <a:latin typeface="Times New Roman" panose="02020603050405020304" pitchFamily="18" charset="0"/>
                <a:ea typeface="Calibri" panose="020F0502020204030204" pitchFamily="34" charset="0"/>
              </a:rPr>
              <a:t>các</a:t>
            </a:r>
            <a:r>
              <a:rPr lang="en-US" sz="2200" dirty="0">
                <a:effectLst/>
                <a:latin typeface="Times New Roman" panose="02020603050405020304" pitchFamily="18" charset="0"/>
                <a:ea typeface="Calibri" panose="020F0502020204030204" pitchFamily="34" charset="0"/>
              </a:rPr>
              <a:t> </a:t>
            </a:r>
            <a:r>
              <a:rPr lang="en-US" sz="2200" dirty="0" err="1">
                <a:effectLst/>
                <a:latin typeface="Times New Roman" panose="02020603050405020304" pitchFamily="18" charset="0"/>
                <a:ea typeface="Calibri" panose="020F0502020204030204" pitchFamily="34" charset="0"/>
              </a:rPr>
              <a:t>dân</a:t>
            </a:r>
            <a:r>
              <a:rPr lang="en-US" sz="2200" dirty="0">
                <a:effectLst/>
                <a:latin typeface="Times New Roman" panose="02020603050405020304" pitchFamily="18" charset="0"/>
                <a:ea typeface="Calibri" panose="020F0502020204030204" pitchFamily="34" charset="0"/>
              </a:rPr>
              <a:t> </a:t>
            </a:r>
            <a:r>
              <a:rPr lang="en-US" sz="2200" dirty="0" err="1">
                <a:effectLst/>
                <a:latin typeface="Times New Roman" panose="02020603050405020304" pitchFamily="18" charset="0"/>
                <a:ea typeface="Calibri" panose="020F0502020204030204" pitchFamily="34" charset="0"/>
              </a:rPr>
              <a:t>tộc</a:t>
            </a:r>
            <a:r>
              <a:rPr lang="en-US" sz="2200" dirty="0">
                <a:effectLst/>
                <a:latin typeface="Times New Roman" panose="02020603050405020304" pitchFamily="18" charset="0"/>
                <a:ea typeface="Calibri" panose="020F0502020204030204" pitchFamily="34" charset="0"/>
              </a:rPr>
              <a:t> </a:t>
            </a:r>
            <a:r>
              <a:rPr lang="en-US" sz="2200" dirty="0" err="1">
                <a:effectLst/>
                <a:latin typeface="Times New Roman" panose="02020603050405020304" pitchFamily="18" charset="0"/>
                <a:ea typeface="Calibri" panose="020F0502020204030204" pitchFamily="34" charset="0"/>
              </a:rPr>
              <a:t>trong</a:t>
            </a:r>
            <a:r>
              <a:rPr lang="en-US" sz="2200" dirty="0">
                <a:effectLst/>
                <a:latin typeface="Times New Roman" panose="02020603050405020304" pitchFamily="18" charset="0"/>
                <a:ea typeface="Calibri" panose="020F0502020204030204" pitchFamily="34" charset="0"/>
              </a:rPr>
              <a:t> </a:t>
            </a:r>
            <a:r>
              <a:rPr lang="en-US" sz="2200" dirty="0" err="1">
                <a:effectLst/>
                <a:latin typeface="Times New Roman" panose="02020603050405020304" pitchFamily="18" charset="0"/>
                <a:ea typeface="Calibri" panose="020F0502020204030204" pitchFamily="34" charset="0"/>
              </a:rPr>
              <a:t>việc</a:t>
            </a:r>
            <a:r>
              <a:rPr lang="en-US" sz="2200" dirty="0">
                <a:effectLst/>
                <a:latin typeface="Times New Roman" panose="02020603050405020304" pitchFamily="18" charset="0"/>
                <a:ea typeface="Calibri" panose="020F0502020204030204" pitchFamily="34" charset="0"/>
              </a:rPr>
              <a:t> </a:t>
            </a:r>
            <a:r>
              <a:rPr lang="en-US" sz="2200" dirty="0" err="1">
                <a:effectLst/>
                <a:latin typeface="Times New Roman" panose="02020603050405020304" pitchFamily="18" charset="0"/>
                <a:ea typeface="Calibri" panose="020F0502020204030204" pitchFamily="34" charset="0"/>
              </a:rPr>
              <a:t>khẳng</a:t>
            </a:r>
            <a:r>
              <a:rPr lang="en-US" sz="2200" dirty="0">
                <a:effectLst/>
                <a:latin typeface="Times New Roman" panose="02020603050405020304" pitchFamily="18" charset="0"/>
                <a:ea typeface="Calibri" panose="020F0502020204030204" pitchFamily="34" charset="0"/>
              </a:rPr>
              <a:t> </a:t>
            </a:r>
            <a:r>
              <a:rPr lang="en-US" sz="2200" dirty="0" err="1">
                <a:effectLst/>
                <a:latin typeface="Times New Roman" panose="02020603050405020304" pitchFamily="18" charset="0"/>
                <a:ea typeface="Calibri" panose="020F0502020204030204" pitchFamily="34" charset="0"/>
              </a:rPr>
              <a:t>định</a:t>
            </a:r>
            <a:r>
              <a:rPr lang="en-US" sz="2200" dirty="0">
                <a:effectLst/>
                <a:latin typeface="Times New Roman" panose="02020603050405020304" pitchFamily="18" charset="0"/>
                <a:ea typeface="Calibri" panose="020F0502020204030204" pitchFamily="34" charset="0"/>
              </a:rPr>
              <a:t> </a:t>
            </a:r>
            <a:r>
              <a:rPr lang="en-US" sz="2200" dirty="0" err="1">
                <a:effectLst/>
                <a:latin typeface="Times New Roman" panose="02020603050405020304" pitchFamily="18" charset="0"/>
                <a:ea typeface="Calibri" panose="020F0502020204030204" pitchFamily="34" charset="0"/>
              </a:rPr>
              <a:t>bản</a:t>
            </a:r>
            <a:r>
              <a:rPr lang="en-US" sz="2200" dirty="0">
                <a:effectLst/>
                <a:latin typeface="Times New Roman" panose="02020603050405020304" pitchFamily="18" charset="0"/>
                <a:ea typeface="Calibri" panose="020F0502020204030204" pitchFamily="34" charset="0"/>
              </a:rPr>
              <a:t> </a:t>
            </a:r>
            <a:r>
              <a:rPr lang="en-US" sz="2200" dirty="0" err="1">
                <a:effectLst/>
                <a:latin typeface="Times New Roman" panose="02020603050405020304" pitchFamily="18" charset="0"/>
                <a:ea typeface="Calibri" panose="020F0502020204030204" pitchFamily="34" charset="0"/>
              </a:rPr>
              <a:t>sắc</a:t>
            </a:r>
            <a:r>
              <a:rPr lang="en-US" sz="2200" dirty="0">
                <a:effectLst/>
                <a:latin typeface="Times New Roman" panose="02020603050405020304" pitchFamily="18" charset="0"/>
                <a:ea typeface="Calibri" panose="020F0502020204030204" pitchFamily="34" charset="0"/>
              </a:rPr>
              <a:t> </a:t>
            </a:r>
            <a:r>
              <a:rPr lang="en-US" sz="2200" dirty="0" err="1">
                <a:effectLst/>
                <a:latin typeface="Times New Roman" panose="02020603050405020304" pitchFamily="18" charset="0"/>
                <a:ea typeface="Calibri" panose="020F0502020204030204" pitchFamily="34" charset="0"/>
              </a:rPr>
              <a:t>dân</a:t>
            </a:r>
            <a:r>
              <a:rPr lang="en-US" sz="2200" dirty="0">
                <a:effectLst/>
                <a:latin typeface="Times New Roman" panose="02020603050405020304" pitchFamily="18" charset="0"/>
                <a:ea typeface="Calibri" panose="020F0502020204030204" pitchFamily="34" charset="0"/>
              </a:rPr>
              <a:t> </a:t>
            </a:r>
            <a:r>
              <a:rPr lang="en-US" sz="2200" dirty="0" err="1">
                <a:effectLst/>
                <a:latin typeface="Times New Roman" panose="02020603050405020304" pitchFamily="18" charset="0"/>
                <a:ea typeface="Calibri" panose="020F0502020204030204" pitchFamily="34" charset="0"/>
              </a:rPr>
              <a:t>tộc</a:t>
            </a:r>
            <a:r>
              <a:rPr lang="en-US" sz="2200" dirty="0">
                <a:effectLst/>
                <a:latin typeface="Times New Roman" panose="02020603050405020304" pitchFamily="18" charset="0"/>
                <a:ea typeface="Calibri" panose="020F0502020204030204" pitchFamily="34" charset="0"/>
              </a:rPr>
              <a:t> </a:t>
            </a:r>
            <a:r>
              <a:rPr lang="en-US" sz="2200" dirty="0" err="1">
                <a:effectLst/>
                <a:latin typeface="Times New Roman" panose="02020603050405020304" pitchFamily="18" charset="0"/>
                <a:ea typeface="Calibri" panose="020F0502020204030204" pitchFamily="34" charset="0"/>
              </a:rPr>
              <a:t>mình</a:t>
            </a:r>
            <a:endParaRPr lang="en-US" sz="2200" dirty="0"/>
          </a:p>
        </p:txBody>
      </p:sp>
    </p:spTree>
    <p:extLst>
      <p:ext uri="{BB962C8B-B14F-4D97-AF65-F5344CB8AC3E}">
        <p14:creationId xmlns:p14="http://schemas.microsoft.com/office/powerpoint/2010/main" val="3916955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1000"/>
                                        <p:tgtEl>
                                          <p:spTgt spid="9"/>
                                        </p:tgtEl>
                                      </p:cBhvr>
                                    </p:animEffect>
                                    <p:anim calcmode="lin" valueType="num">
                                      <p:cBhvr>
                                        <p:cTn id="16" dur="1000" fill="hold"/>
                                        <p:tgtEl>
                                          <p:spTgt spid="9"/>
                                        </p:tgtEl>
                                        <p:attrNameLst>
                                          <p:attrName>ppt_x</p:attrName>
                                        </p:attrNameLst>
                                      </p:cBhvr>
                                      <p:tavLst>
                                        <p:tav tm="0">
                                          <p:val>
                                            <p:strVal val="#ppt_x"/>
                                          </p:val>
                                        </p:tav>
                                        <p:tav tm="100000">
                                          <p:val>
                                            <p:strVal val="#ppt_x"/>
                                          </p:val>
                                        </p:tav>
                                      </p:tavLst>
                                    </p:anim>
                                    <p:anim calcmode="lin" valueType="num">
                                      <p:cBhvr>
                                        <p:cTn id="17"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9"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319BE0D-F640-4E66-81CB-B9FBF848AA2A}"/>
              </a:ext>
            </a:extLst>
          </p:cNvPr>
          <p:cNvSpPr txBox="1"/>
          <p:nvPr/>
        </p:nvSpPr>
        <p:spPr>
          <a:xfrm>
            <a:off x="1176990" y="1346296"/>
            <a:ext cx="6757416" cy="769441"/>
          </a:xfrm>
          <a:prstGeom prst="rect">
            <a:avLst/>
          </a:prstGeom>
          <a:noFill/>
        </p:spPr>
        <p:txBody>
          <a:bodyPr wrap="square" rtlCol="0">
            <a:spAutoFit/>
          </a:bodyPr>
          <a:lstStyle/>
          <a:p>
            <a:r>
              <a:rPr lang="en-US" sz="2200" dirty="0" err="1">
                <a:latin typeface="Times New Roman" panose="02020603050405020304" pitchFamily="18" charset="0"/>
                <a:ea typeface="Calibri" panose="020F0502020204030204" pitchFamily="34" charset="0"/>
              </a:rPr>
              <a:t>Đối</a:t>
            </a:r>
            <a:r>
              <a:rPr lang="en-US" sz="2200" dirty="0">
                <a:effectLst/>
                <a:latin typeface="Times New Roman" panose="02020603050405020304" pitchFamily="18" charset="0"/>
                <a:ea typeface="Calibri" panose="020F0502020204030204" pitchFamily="34" charset="0"/>
              </a:rPr>
              <a:t> </a:t>
            </a:r>
            <a:r>
              <a:rPr lang="en-US" sz="2200" dirty="0" err="1">
                <a:latin typeface="Times New Roman" panose="02020603050405020304" pitchFamily="18" charset="0"/>
                <a:ea typeface="Calibri" panose="020F0502020204030204" pitchFamily="34" charset="0"/>
              </a:rPr>
              <a:t>v</a:t>
            </a:r>
            <a:r>
              <a:rPr lang="en-US" sz="2200" dirty="0" err="1">
                <a:effectLst/>
                <a:latin typeface="Times New Roman" panose="02020603050405020304" pitchFamily="18" charset="0"/>
                <a:ea typeface="Calibri" panose="020F0502020204030204" pitchFamily="34" charset="0"/>
              </a:rPr>
              <a:t>ới</a:t>
            </a:r>
            <a:r>
              <a:rPr lang="en-US" sz="2200" dirty="0">
                <a:effectLst/>
                <a:latin typeface="Times New Roman" panose="02020603050405020304" pitchFamily="18" charset="0"/>
                <a:ea typeface="Calibri" panose="020F0502020204030204" pitchFamily="34" charset="0"/>
              </a:rPr>
              <a:t> </a:t>
            </a:r>
            <a:r>
              <a:rPr lang="en-US" sz="2200" dirty="0" err="1">
                <a:effectLst/>
                <a:latin typeface="Times New Roman" panose="02020603050405020304" pitchFamily="18" charset="0"/>
                <a:ea typeface="Calibri" panose="020F0502020204030204" pitchFamily="34" charset="0"/>
              </a:rPr>
              <a:t>các</a:t>
            </a:r>
            <a:r>
              <a:rPr lang="en-US" sz="2200" dirty="0">
                <a:effectLst/>
                <a:latin typeface="Times New Roman" panose="02020603050405020304" pitchFamily="18" charset="0"/>
                <a:ea typeface="Calibri" panose="020F0502020204030204" pitchFamily="34" charset="0"/>
              </a:rPr>
              <a:t> </a:t>
            </a:r>
            <a:r>
              <a:rPr lang="en-US" sz="2200" dirty="0" err="1">
                <a:effectLst/>
                <a:latin typeface="Times New Roman" panose="02020603050405020304" pitchFamily="18" charset="0"/>
                <a:ea typeface="Calibri" panose="020F0502020204030204" pitchFamily="34" charset="0"/>
              </a:rPr>
              <a:t>lực</a:t>
            </a:r>
            <a:r>
              <a:rPr lang="en-US" sz="2200" dirty="0">
                <a:effectLst/>
                <a:latin typeface="Times New Roman" panose="02020603050405020304" pitchFamily="18" charset="0"/>
                <a:ea typeface="Calibri" panose="020F0502020204030204" pitchFamily="34" charset="0"/>
              </a:rPr>
              <a:t> </a:t>
            </a:r>
            <a:r>
              <a:rPr lang="en-US" sz="2200" dirty="0" err="1">
                <a:effectLst/>
                <a:latin typeface="Times New Roman" panose="02020603050405020304" pitchFamily="18" charset="0"/>
                <a:ea typeface="Calibri" panose="020F0502020204030204" pitchFamily="34" charset="0"/>
              </a:rPr>
              <a:t>lượng</a:t>
            </a:r>
            <a:r>
              <a:rPr lang="en-US" sz="2200" dirty="0">
                <a:effectLst/>
                <a:latin typeface="Times New Roman" panose="02020603050405020304" pitchFamily="18" charset="0"/>
                <a:ea typeface="Calibri" panose="020F0502020204030204" pitchFamily="34" charset="0"/>
              </a:rPr>
              <a:t> </a:t>
            </a:r>
            <a:r>
              <a:rPr lang="en-US" sz="2200" dirty="0" err="1">
                <a:effectLst/>
                <a:latin typeface="Times New Roman" panose="02020603050405020304" pitchFamily="18" charset="0"/>
                <a:ea typeface="Calibri" panose="020F0502020204030204" pitchFamily="34" charset="0"/>
              </a:rPr>
              <a:t>tiến</a:t>
            </a:r>
            <a:r>
              <a:rPr lang="en-US" sz="2200" dirty="0">
                <a:effectLst/>
                <a:latin typeface="Times New Roman" panose="02020603050405020304" pitchFamily="18" charset="0"/>
                <a:ea typeface="Calibri" panose="020F0502020204030204" pitchFamily="34" charset="0"/>
              </a:rPr>
              <a:t> </a:t>
            </a:r>
            <a:r>
              <a:rPr lang="en-US" sz="2200" dirty="0" err="1">
                <a:effectLst/>
                <a:latin typeface="Times New Roman" panose="02020603050405020304" pitchFamily="18" charset="0"/>
                <a:ea typeface="Calibri" panose="020F0502020204030204" pitchFamily="34" charset="0"/>
              </a:rPr>
              <a:t>bộ</a:t>
            </a:r>
            <a:r>
              <a:rPr lang="en-US" sz="2200" dirty="0">
                <a:effectLst/>
                <a:latin typeface="Times New Roman" panose="02020603050405020304" pitchFamily="18" charset="0"/>
                <a:ea typeface="Calibri" panose="020F0502020204030204" pitchFamily="34" charset="0"/>
              </a:rPr>
              <a:t> </a:t>
            </a:r>
            <a:r>
              <a:rPr lang="en-US" sz="2200" dirty="0" err="1">
                <a:effectLst/>
                <a:latin typeface="Times New Roman" panose="02020603050405020304" pitchFamily="18" charset="0"/>
                <a:ea typeface="Calibri" panose="020F0502020204030204" pitchFamily="34" charset="0"/>
              </a:rPr>
              <a:t>trên</a:t>
            </a:r>
            <a:r>
              <a:rPr lang="en-US" sz="2200" dirty="0">
                <a:effectLst/>
                <a:latin typeface="Times New Roman" panose="02020603050405020304" pitchFamily="18" charset="0"/>
                <a:ea typeface="Calibri" panose="020F0502020204030204" pitchFamily="34" charset="0"/>
              </a:rPr>
              <a:t> </a:t>
            </a:r>
            <a:r>
              <a:rPr lang="en-US" sz="2200" dirty="0" err="1">
                <a:effectLst/>
                <a:latin typeface="Times New Roman" panose="02020603050405020304" pitchFamily="18" charset="0"/>
                <a:ea typeface="Calibri" panose="020F0502020204030204" pitchFamily="34" charset="0"/>
              </a:rPr>
              <a:t>thê</a:t>
            </a:r>
            <a:r>
              <a:rPr lang="en-US" sz="2200" dirty="0">
                <a:effectLst/>
                <a:latin typeface="Times New Roman" panose="02020603050405020304" pitchFamily="18" charset="0"/>
                <a:ea typeface="Calibri" panose="020F0502020204030204" pitchFamily="34" charset="0"/>
              </a:rPr>
              <a:t>́ </a:t>
            </a:r>
            <a:r>
              <a:rPr lang="en-US" sz="2200" dirty="0" err="1">
                <a:effectLst/>
                <a:latin typeface="Times New Roman" panose="02020603050405020304" pitchFamily="18" charset="0"/>
                <a:ea typeface="Calibri" panose="020F0502020204030204" pitchFamily="34" charset="0"/>
              </a:rPr>
              <a:t>giới</a:t>
            </a:r>
            <a:r>
              <a:rPr lang="en-US" sz="2200" dirty="0">
                <a:effectLst/>
                <a:latin typeface="Times New Roman" panose="02020603050405020304" pitchFamily="18" charset="0"/>
                <a:ea typeface="Calibri" panose="020F0502020204030204" pitchFamily="34" charset="0"/>
              </a:rPr>
              <a:t>, </a:t>
            </a:r>
            <a:r>
              <a:rPr lang="en-US" sz="2200" dirty="0" err="1">
                <a:effectLst/>
                <a:latin typeface="Times New Roman" panose="02020603050405020304" pitchFamily="18" charset="0"/>
                <a:ea typeface="Calibri" panose="020F0502020204030204" pitchFamily="34" charset="0"/>
              </a:rPr>
              <a:t>Hồ</a:t>
            </a:r>
            <a:r>
              <a:rPr lang="en-US" sz="2200" dirty="0">
                <a:effectLst/>
                <a:latin typeface="Times New Roman" panose="02020603050405020304" pitchFamily="18" charset="0"/>
                <a:ea typeface="Calibri" panose="020F0502020204030204" pitchFamily="34" charset="0"/>
              </a:rPr>
              <a:t> </a:t>
            </a:r>
            <a:r>
              <a:rPr lang="en-US" sz="2200" dirty="0" err="1">
                <a:effectLst/>
                <a:latin typeface="Times New Roman" panose="02020603050405020304" pitchFamily="18" charset="0"/>
                <a:ea typeface="Calibri" panose="020F0502020204030204" pitchFamily="34" charset="0"/>
              </a:rPr>
              <a:t>Chí</a:t>
            </a:r>
            <a:r>
              <a:rPr lang="en-US" sz="2200" dirty="0">
                <a:effectLst/>
                <a:latin typeface="Times New Roman" panose="02020603050405020304" pitchFamily="18" charset="0"/>
                <a:ea typeface="Calibri" panose="020F0502020204030204" pitchFamily="34" charset="0"/>
              </a:rPr>
              <a:t> Minh </a:t>
            </a:r>
            <a:r>
              <a:rPr lang="en-US" sz="2200" dirty="0" err="1">
                <a:effectLst/>
                <a:latin typeface="Times New Roman" panose="02020603050405020304" pitchFamily="18" charset="0"/>
                <a:ea typeface="Calibri" panose="020F0502020204030204" pitchFamily="34" charset="0"/>
              </a:rPr>
              <a:t>giương</a:t>
            </a:r>
            <a:r>
              <a:rPr lang="en-US" sz="2200" dirty="0">
                <a:effectLst/>
                <a:latin typeface="Times New Roman" panose="02020603050405020304" pitchFamily="18" charset="0"/>
                <a:ea typeface="Calibri" panose="020F0502020204030204" pitchFamily="34" charset="0"/>
              </a:rPr>
              <a:t> </a:t>
            </a:r>
            <a:r>
              <a:rPr lang="en-US" sz="2200" dirty="0" err="1">
                <a:effectLst/>
                <a:latin typeface="Times New Roman" panose="02020603050405020304" pitchFamily="18" charset="0"/>
                <a:ea typeface="Calibri" panose="020F0502020204030204" pitchFamily="34" charset="0"/>
              </a:rPr>
              <a:t>cao</a:t>
            </a:r>
            <a:r>
              <a:rPr lang="en-US" sz="2200" dirty="0">
                <a:effectLst/>
                <a:latin typeface="Times New Roman" panose="02020603050405020304" pitchFamily="18" charset="0"/>
                <a:ea typeface="Calibri" panose="020F0502020204030204" pitchFamily="34" charset="0"/>
              </a:rPr>
              <a:t> </a:t>
            </a:r>
            <a:r>
              <a:rPr lang="en-US" sz="2200" dirty="0" err="1">
                <a:effectLst/>
                <a:latin typeface="Times New Roman" panose="02020603050405020304" pitchFamily="18" charset="0"/>
                <a:ea typeface="Calibri" panose="020F0502020204030204" pitchFamily="34" charset="0"/>
              </a:rPr>
              <a:t>ngọn</a:t>
            </a:r>
            <a:r>
              <a:rPr lang="en-US" sz="2200" dirty="0">
                <a:effectLst/>
                <a:latin typeface="Times New Roman" panose="02020603050405020304" pitchFamily="18" charset="0"/>
                <a:ea typeface="Calibri" panose="020F0502020204030204" pitchFamily="34" charset="0"/>
              </a:rPr>
              <a:t> </a:t>
            </a:r>
            <a:r>
              <a:rPr lang="en-US" sz="2200" dirty="0" err="1">
                <a:effectLst/>
                <a:latin typeface="Times New Roman" panose="02020603050405020304" pitchFamily="18" charset="0"/>
                <a:ea typeface="Calibri" panose="020F0502020204030204" pitchFamily="34" charset="0"/>
              </a:rPr>
              <a:t>cờ</a:t>
            </a:r>
            <a:r>
              <a:rPr lang="en-US" sz="2200" dirty="0">
                <a:effectLst/>
                <a:latin typeface="Times New Roman" panose="02020603050405020304" pitchFamily="18" charset="0"/>
                <a:ea typeface="Calibri" panose="020F0502020204030204" pitchFamily="34" charset="0"/>
              </a:rPr>
              <a:t> </a:t>
            </a:r>
            <a:r>
              <a:rPr lang="en-US" sz="2200" dirty="0" err="1">
                <a:effectLst/>
                <a:latin typeface="Times New Roman" panose="02020603050405020304" pitchFamily="18" charset="0"/>
                <a:ea typeface="Calibri" panose="020F0502020204030204" pitchFamily="34" charset="0"/>
              </a:rPr>
              <a:t>hòa</a:t>
            </a:r>
            <a:r>
              <a:rPr lang="en-US" sz="2200" dirty="0">
                <a:effectLst/>
                <a:latin typeface="Times New Roman" panose="02020603050405020304" pitchFamily="18" charset="0"/>
                <a:ea typeface="Calibri" panose="020F0502020204030204" pitchFamily="34" charset="0"/>
              </a:rPr>
              <a:t> </a:t>
            </a:r>
            <a:r>
              <a:rPr lang="en-US" sz="2200" dirty="0" err="1">
                <a:effectLst/>
                <a:latin typeface="Times New Roman" panose="02020603050405020304" pitchFamily="18" charset="0"/>
                <a:ea typeface="Calibri" panose="020F0502020204030204" pitchFamily="34" charset="0"/>
              </a:rPr>
              <a:t>bình</a:t>
            </a:r>
            <a:r>
              <a:rPr lang="en-US" sz="2200" dirty="0">
                <a:effectLst/>
                <a:latin typeface="Times New Roman" panose="02020603050405020304" pitchFamily="18" charset="0"/>
                <a:ea typeface="Calibri" panose="020F0502020204030204" pitchFamily="34" charset="0"/>
              </a:rPr>
              <a:t>, </a:t>
            </a:r>
            <a:r>
              <a:rPr lang="en-US" sz="2200" dirty="0" err="1">
                <a:effectLst/>
                <a:latin typeface="Times New Roman" panose="02020603050405020304" pitchFamily="18" charset="0"/>
                <a:ea typeface="Calibri" panose="020F0502020204030204" pitchFamily="34" charset="0"/>
              </a:rPr>
              <a:t>chống</a:t>
            </a:r>
            <a:r>
              <a:rPr lang="en-US" sz="2200" dirty="0">
                <a:effectLst/>
                <a:latin typeface="Times New Roman" panose="02020603050405020304" pitchFamily="18" charset="0"/>
                <a:ea typeface="Calibri" panose="020F0502020204030204" pitchFamily="34" charset="0"/>
              </a:rPr>
              <a:t> </a:t>
            </a:r>
            <a:r>
              <a:rPr lang="en-US" sz="2200" dirty="0" err="1">
                <a:effectLst/>
                <a:latin typeface="Times New Roman" panose="02020603050405020304" pitchFamily="18" charset="0"/>
                <a:ea typeface="Calibri" panose="020F0502020204030204" pitchFamily="34" charset="0"/>
              </a:rPr>
              <a:t>chiến</a:t>
            </a:r>
            <a:r>
              <a:rPr lang="en-US" sz="2200" dirty="0">
                <a:effectLst/>
                <a:latin typeface="Times New Roman" panose="02020603050405020304" pitchFamily="18" charset="0"/>
                <a:ea typeface="Calibri" panose="020F0502020204030204" pitchFamily="34" charset="0"/>
              </a:rPr>
              <a:t> </a:t>
            </a:r>
            <a:r>
              <a:rPr lang="en-US" sz="2200" dirty="0" err="1">
                <a:effectLst/>
                <a:latin typeface="Times New Roman" panose="02020603050405020304" pitchFamily="18" charset="0"/>
                <a:ea typeface="Calibri" panose="020F0502020204030204" pitchFamily="34" charset="0"/>
              </a:rPr>
              <a:t>tranh</a:t>
            </a:r>
            <a:r>
              <a:rPr lang="en-US" sz="2200" dirty="0">
                <a:effectLst/>
                <a:latin typeface="Times New Roman" panose="02020603050405020304" pitchFamily="18" charset="0"/>
                <a:ea typeface="Calibri" panose="020F0502020204030204" pitchFamily="34" charset="0"/>
              </a:rPr>
              <a:t> </a:t>
            </a:r>
            <a:r>
              <a:rPr lang="en-US" sz="2200" dirty="0" err="1">
                <a:effectLst/>
                <a:latin typeface="Times New Roman" panose="02020603050405020304" pitchFamily="18" charset="0"/>
                <a:ea typeface="Calibri" panose="020F0502020204030204" pitchFamily="34" charset="0"/>
              </a:rPr>
              <a:t>xâm</a:t>
            </a:r>
            <a:r>
              <a:rPr lang="en-US" sz="2200" dirty="0">
                <a:effectLst/>
                <a:latin typeface="Times New Roman" panose="02020603050405020304" pitchFamily="18" charset="0"/>
                <a:ea typeface="Calibri" panose="020F0502020204030204" pitchFamily="34" charset="0"/>
              </a:rPr>
              <a:t> </a:t>
            </a:r>
            <a:r>
              <a:rPr lang="en-US" sz="2200" dirty="0" err="1">
                <a:effectLst/>
                <a:latin typeface="Times New Roman" panose="02020603050405020304" pitchFamily="18" charset="0"/>
                <a:ea typeface="Calibri" panose="020F0502020204030204" pitchFamily="34" charset="0"/>
              </a:rPr>
              <a:t>lược</a:t>
            </a:r>
            <a:endParaRPr lang="en-US" sz="2200" dirty="0"/>
          </a:p>
        </p:txBody>
      </p:sp>
      <p:pic>
        <p:nvPicPr>
          <p:cNvPr id="6" name="Picture 5">
            <a:extLst>
              <a:ext uri="{FF2B5EF4-FFF2-40B4-BE49-F238E27FC236}">
                <a16:creationId xmlns:a16="http://schemas.microsoft.com/office/drawing/2014/main" id="{413E0101-B980-4A2A-90A8-3F355109AD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37960" y="2286232"/>
            <a:ext cx="4751832" cy="3656683"/>
          </a:xfrm>
          <a:prstGeom prst="rect">
            <a:avLst/>
          </a:prstGeom>
        </p:spPr>
      </p:pic>
      <p:sp>
        <p:nvSpPr>
          <p:cNvPr id="8" name="TextBox 7">
            <a:extLst>
              <a:ext uri="{FF2B5EF4-FFF2-40B4-BE49-F238E27FC236}">
                <a16:creationId xmlns:a16="http://schemas.microsoft.com/office/drawing/2014/main" id="{64C0401A-1344-4A94-9F8D-7DEFDC399759}"/>
              </a:ext>
            </a:extLst>
          </p:cNvPr>
          <p:cNvSpPr txBox="1"/>
          <p:nvPr/>
        </p:nvSpPr>
        <p:spPr>
          <a:xfrm>
            <a:off x="1093863" y="2571803"/>
            <a:ext cx="5102352" cy="1107996"/>
          </a:xfrm>
          <a:prstGeom prst="rect">
            <a:avLst/>
          </a:prstGeom>
          <a:noFill/>
        </p:spPr>
        <p:txBody>
          <a:bodyPr wrap="square" rtlCol="0">
            <a:spAutoFit/>
          </a:bodyPr>
          <a:lstStyle/>
          <a:p>
            <a:r>
              <a:rPr lang="en-US" sz="2200" dirty="0">
                <a:effectLst>
                  <a:outerShdw blurRad="38100" dist="38100" dir="2700000" algn="tl">
                    <a:srgbClr val="000000">
                      <a:alpha val="43137"/>
                    </a:srgbClr>
                  </a:outerShdw>
                </a:effectLst>
              </a:rPr>
              <a:t>➠</a:t>
            </a:r>
            <a:r>
              <a:rPr lang="en-US" sz="2200" dirty="0" err="1">
                <a:effectLst/>
                <a:latin typeface="Times New Roman" panose="02020603050405020304" pitchFamily="18" charset="0"/>
                <a:ea typeface="Calibri" panose="020F0502020204030204" pitchFamily="34" charset="0"/>
              </a:rPr>
              <a:t>Làm</a:t>
            </a:r>
            <a:r>
              <a:rPr lang="en-US" sz="2200" dirty="0">
                <a:effectLst/>
                <a:latin typeface="Times New Roman" panose="02020603050405020304" pitchFamily="18" charset="0"/>
                <a:ea typeface="Calibri" panose="020F0502020204030204" pitchFamily="34" charset="0"/>
              </a:rPr>
              <a:t> rung </a:t>
            </a:r>
            <a:r>
              <a:rPr lang="en-US" sz="2200" dirty="0" err="1">
                <a:effectLst/>
                <a:latin typeface="Times New Roman" panose="02020603050405020304" pitchFamily="18" charset="0"/>
                <a:ea typeface="Calibri" panose="020F0502020204030204" pitchFamily="34" charset="0"/>
              </a:rPr>
              <a:t>động</a:t>
            </a:r>
            <a:r>
              <a:rPr lang="en-US" sz="2200" dirty="0">
                <a:effectLst/>
                <a:latin typeface="Times New Roman" panose="02020603050405020304" pitchFamily="18" charset="0"/>
                <a:ea typeface="Calibri" panose="020F0502020204030204" pitchFamily="34" charset="0"/>
              </a:rPr>
              <a:t> </a:t>
            </a:r>
            <a:r>
              <a:rPr lang="en-US" sz="2200" dirty="0" err="1">
                <a:effectLst/>
                <a:latin typeface="Times New Roman" panose="02020603050405020304" pitchFamily="18" charset="0"/>
                <a:ea typeface="Calibri" panose="020F0502020204030204" pitchFamily="34" charset="0"/>
              </a:rPr>
              <a:t>trái</a:t>
            </a:r>
            <a:r>
              <a:rPr lang="en-US" sz="2200" dirty="0">
                <a:effectLst/>
                <a:latin typeface="Times New Roman" panose="02020603050405020304" pitchFamily="18" charset="0"/>
                <a:ea typeface="Calibri" panose="020F0502020204030204" pitchFamily="34" charset="0"/>
              </a:rPr>
              <a:t> </a:t>
            </a:r>
            <a:r>
              <a:rPr lang="en-US" sz="2200" dirty="0" err="1">
                <a:effectLst/>
                <a:latin typeface="Times New Roman" panose="02020603050405020304" pitchFamily="18" charset="0"/>
                <a:ea typeface="Calibri" panose="020F0502020204030204" pitchFamily="34" charset="0"/>
              </a:rPr>
              <a:t>tim</a:t>
            </a:r>
            <a:r>
              <a:rPr lang="en-US" sz="2200" dirty="0">
                <a:effectLst/>
                <a:latin typeface="Times New Roman" panose="02020603050405020304" pitchFamily="18" charset="0"/>
                <a:ea typeface="Calibri" panose="020F0502020204030204" pitchFamily="34" charset="0"/>
              </a:rPr>
              <a:t> </a:t>
            </a:r>
            <a:r>
              <a:rPr lang="en-US" sz="2200" dirty="0" err="1">
                <a:effectLst/>
                <a:latin typeface="Times New Roman" panose="02020603050405020304" pitchFamily="18" charset="0"/>
                <a:ea typeface="Calibri" panose="020F0502020204030204" pitchFamily="34" charset="0"/>
              </a:rPr>
              <a:t>của</a:t>
            </a:r>
            <a:r>
              <a:rPr lang="en-US" sz="2200" dirty="0">
                <a:effectLst/>
                <a:latin typeface="Times New Roman" panose="02020603050405020304" pitchFamily="18" charset="0"/>
                <a:ea typeface="Calibri" panose="020F0502020204030204" pitchFamily="34" charset="0"/>
              </a:rPr>
              <a:t> </a:t>
            </a:r>
            <a:r>
              <a:rPr lang="en-US" sz="2200" dirty="0" err="1">
                <a:effectLst/>
                <a:latin typeface="Times New Roman" panose="02020603050405020304" pitchFamily="18" charset="0"/>
                <a:ea typeface="Calibri" panose="020F0502020204030204" pitchFamily="34" charset="0"/>
              </a:rPr>
              <a:t>nhân</a:t>
            </a:r>
            <a:r>
              <a:rPr lang="en-US" sz="2200" dirty="0">
                <a:effectLst/>
                <a:latin typeface="Times New Roman" panose="02020603050405020304" pitchFamily="18" charset="0"/>
                <a:ea typeface="Calibri" panose="020F0502020204030204" pitchFamily="34" charset="0"/>
              </a:rPr>
              <a:t> </a:t>
            </a:r>
            <a:r>
              <a:rPr lang="en-US" sz="2200" dirty="0" err="1">
                <a:effectLst/>
                <a:latin typeface="Times New Roman" panose="02020603050405020304" pitchFamily="18" charset="0"/>
                <a:ea typeface="Calibri" panose="020F0502020204030204" pitchFamily="34" charset="0"/>
              </a:rPr>
              <a:t>dân</a:t>
            </a:r>
            <a:r>
              <a:rPr lang="en-US" sz="2200" dirty="0">
                <a:effectLst/>
                <a:latin typeface="Times New Roman" panose="02020603050405020304" pitchFamily="18" charset="0"/>
                <a:ea typeface="Calibri" panose="020F0502020204030204" pitchFamily="34" charset="0"/>
              </a:rPr>
              <a:t> </a:t>
            </a:r>
            <a:r>
              <a:rPr lang="en-US" sz="2200" dirty="0" err="1">
                <a:effectLst/>
                <a:latin typeface="Times New Roman" panose="02020603050405020304" pitchFamily="18" charset="0"/>
                <a:ea typeface="Calibri" panose="020F0502020204030204" pitchFamily="34" charset="0"/>
              </a:rPr>
              <a:t>tiến</a:t>
            </a:r>
            <a:r>
              <a:rPr lang="en-US" sz="2200" dirty="0">
                <a:effectLst/>
                <a:latin typeface="Times New Roman" panose="02020603050405020304" pitchFamily="18" charset="0"/>
                <a:ea typeface="Calibri" panose="020F0502020204030204" pitchFamily="34" charset="0"/>
              </a:rPr>
              <a:t> </a:t>
            </a:r>
            <a:r>
              <a:rPr lang="en-US" sz="2200" dirty="0" err="1">
                <a:effectLst/>
                <a:latin typeface="Times New Roman" panose="02020603050405020304" pitchFamily="18" charset="0"/>
                <a:ea typeface="Calibri" panose="020F0502020204030204" pitchFamily="34" charset="0"/>
              </a:rPr>
              <a:t>bộ</a:t>
            </a:r>
            <a:r>
              <a:rPr lang="en-US" sz="2200" dirty="0">
                <a:effectLst/>
                <a:latin typeface="Times New Roman" panose="02020603050405020304" pitchFamily="18" charset="0"/>
                <a:ea typeface="Calibri" panose="020F0502020204030204" pitchFamily="34" charset="0"/>
              </a:rPr>
              <a:t> </a:t>
            </a:r>
            <a:r>
              <a:rPr lang="en-US" sz="2200" dirty="0" err="1">
                <a:effectLst/>
                <a:latin typeface="Times New Roman" panose="02020603050405020304" pitchFamily="18" charset="0"/>
                <a:ea typeface="Calibri" panose="020F0502020204030204" pitchFamily="34" charset="0"/>
              </a:rPr>
              <a:t>và</a:t>
            </a:r>
            <a:r>
              <a:rPr lang="en-US" sz="2200" dirty="0">
                <a:effectLst/>
                <a:latin typeface="Times New Roman" panose="02020603050405020304" pitchFamily="18" charset="0"/>
                <a:ea typeface="Calibri" panose="020F0502020204030204" pitchFamily="34" charset="0"/>
              </a:rPr>
              <a:t> </a:t>
            </a:r>
            <a:r>
              <a:rPr lang="en-US" sz="2200" dirty="0" err="1">
                <a:effectLst/>
                <a:latin typeface="Times New Roman" panose="02020603050405020304" pitchFamily="18" charset="0"/>
                <a:ea typeface="Calibri" panose="020F0502020204030204" pitchFamily="34" charset="0"/>
              </a:rPr>
              <a:t>lực</a:t>
            </a:r>
            <a:r>
              <a:rPr lang="en-US" sz="2200" dirty="0">
                <a:effectLst/>
                <a:latin typeface="Times New Roman" panose="02020603050405020304" pitchFamily="18" charset="0"/>
                <a:ea typeface="Calibri" panose="020F0502020204030204" pitchFamily="34" charset="0"/>
              </a:rPr>
              <a:t> </a:t>
            </a:r>
            <a:r>
              <a:rPr lang="en-US" sz="2200" dirty="0" err="1">
                <a:effectLst/>
                <a:latin typeface="Times New Roman" panose="02020603050405020304" pitchFamily="18" charset="0"/>
                <a:ea typeface="Calibri" panose="020F0502020204030204" pitchFamily="34" charset="0"/>
              </a:rPr>
              <a:t>lượng</a:t>
            </a:r>
            <a:r>
              <a:rPr lang="en-US" sz="2200" dirty="0">
                <a:effectLst/>
                <a:latin typeface="Times New Roman" panose="02020603050405020304" pitchFamily="18" charset="0"/>
                <a:ea typeface="Calibri" panose="020F0502020204030204" pitchFamily="34" charset="0"/>
              </a:rPr>
              <a:t> </a:t>
            </a:r>
            <a:r>
              <a:rPr lang="en-US" sz="2200" dirty="0" err="1">
                <a:effectLst/>
                <a:latin typeface="Times New Roman" panose="02020603050405020304" pitchFamily="18" charset="0"/>
                <a:ea typeface="Calibri" panose="020F0502020204030204" pitchFamily="34" charset="0"/>
              </a:rPr>
              <a:t>yêu</a:t>
            </a:r>
            <a:r>
              <a:rPr lang="en-US" sz="2200" dirty="0">
                <a:effectLst/>
                <a:latin typeface="Times New Roman" panose="02020603050405020304" pitchFamily="18" charset="0"/>
                <a:ea typeface="Calibri" panose="020F0502020204030204" pitchFamily="34" charset="0"/>
              </a:rPr>
              <a:t> </a:t>
            </a:r>
            <a:r>
              <a:rPr lang="en-US" sz="2200" dirty="0" err="1">
                <a:effectLst/>
                <a:latin typeface="Times New Roman" panose="02020603050405020304" pitchFamily="18" charset="0"/>
                <a:ea typeface="Calibri" panose="020F0502020204030204" pitchFamily="34" charset="0"/>
              </a:rPr>
              <a:t>chuộng</a:t>
            </a:r>
            <a:r>
              <a:rPr lang="en-US" sz="2200" dirty="0">
                <a:effectLst/>
                <a:latin typeface="Times New Roman" panose="02020603050405020304" pitchFamily="18" charset="0"/>
                <a:ea typeface="Calibri" panose="020F0502020204030204" pitchFamily="34" charset="0"/>
              </a:rPr>
              <a:t> </a:t>
            </a:r>
            <a:r>
              <a:rPr lang="en-US" sz="2200" dirty="0" err="1">
                <a:effectLst/>
                <a:latin typeface="Times New Roman" panose="02020603050405020304" pitchFamily="18" charset="0"/>
                <a:ea typeface="Calibri" panose="020F0502020204030204" pitchFamily="34" charset="0"/>
              </a:rPr>
              <a:t>hòa</a:t>
            </a:r>
            <a:r>
              <a:rPr lang="en-US" sz="2200" dirty="0">
                <a:effectLst/>
                <a:latin typeface="Times New Roman" panose="02020603050405020304" pitchFamily="18" charset="0"/>
                <a:ea typeface="Calibri" panose="020F0502020204030204" pitchFamily="34" charset="0"/>
              </a:rPr>
              <a:t> </a:t>
            </a:r>
            <a:r>
              <a:rPr lang="en-US" sz="2200" dirty="0" err="1">
                <a:effectLst/>
                <a:latin typeface="Times New Roman" panose="02020603050405020304" pitchFamily="18" charset="0"/>
                <a:ea typeface="Calibri" panose="020F0502020204030204" pitchFamily="34" charset="0"/>
              </a:rPr>
              <a:t>bình</a:t>
            </a:r>
            <a:r>
              <a:rPr lang="en-US" sz="2200" dirty="0">
                <a:effectLst/>
                <a:latin typeface="Times New Roman" panose="02020603050405020304" pitchFamily="18" charset="0"/>
                <a:ea typeface="Calibri" panose="020F0502020204030204" pitchFamily="34" charset="0"/>
              </a:rPr>
              <a:t> </a:t>
            </a:r>
            <a:r>
              <a:rPr lang="en-US" sz="2200" dirty="0" err="1">
                <a:effectLst/>
                <a:latin typeface="Times New Roman" panose="02020603050405020304" pitchFamily="18" charset="0"/>
                <a:ea typeface="Calibri" panose="020F0502020204030204" pitchFamily="34" charset="0"/>
              </a:rPr>
              <a:t>trên</a:t>
            </a:r>
            <a:r>
              <a:rPr lang="en-US" sz="2200" dirty="0">
                <a:effectLst/>
                <a:latin typeface="Times New Roman" panose="02020603050405020304" pitchFamily="18" charset="0"/>
                <a:ea typeface="Calibri" panose="020F0502020204030204" pitchFamily="34" charset="0"/>
              </a:rPr>
              <a:t> </a:t>
            </a:r>
            <a:r>
              <a:rPr lang="en-US" sz="2200" dirty="0" err="1">
                <a:effectLst/>
                <a:latin typeface="Times New Roman" panose="02020603050405020304" pitchFamily="18" charset="0"/>
                <a:ea typeface="Calibri" panose="020F0502020204030204" pitchFamily="34" charset="0"/>
              </a:rPr>
              <a:t>thế</a:t>
            </a:r>
            <a:r>
              <a:rPr lang="en-US" sz="2200" dirty="0">
                <a:effectLst/>
                <a:latin typeface="Times New Roman" panose="02020603050405020304" pitchFamily="18" charset="0"/>
                <a:ea typeface="Calibri" panose="020F0502020204030204" pitchFamily="34" charset="0"/>
              </a:rPr>
              <a:t> </a:t>
            </a:r>
            <a:r>
              <a:rPr lang="en-US" sz="2200" dirty="0" err="1">
                <a:effectLst/>
                <a:latin typeface="Times New Roman" panose="02020603050405020304" pitchFamily="18" charset="0"/>
                <a:ea typeface="Calibri" panose="020F0502020204030204" pitchFamily="34" charset="0"/>
              </a:rPr>
              <a:t>giới</a:t>
            </a:r>
            <a:endParaRPr lang="en-US" sz="2200" dirty="0"/>
          </a:p>
        </p:txBody>
      </p:sp>
    </p:spTree>
    <p:extLst>
      <p:ext uri="{BB962C8B-B14F-4D97-AF65-F5344CB8AC3E}">
        <p14:creationId xmlns:p14="http://schemas.microsoft.com/office/powerpoint/2010/main" val="32648412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1000"/>
                                        <p:tgtEl>
                                          <p:spTgt spid="8"/>
                                        </p:tgtEl>
                                      </p:cBhvr>
                                    </p:animEffect>
                                    <p:anim calcmode="lin" valueType="num">
                                      <p:cBhvr>
                                        <p:cTn id="16" dur="1000" fill="hold"/>
                                        <p:tgtEl>
                                          <p:spTgt spid="8"/>
                                        </p:tgtEl>
                                        <p:attrNameLst>
                                          <p:attrName>ppt_x</p:attrName>
                                        </p:attrNameLst>
                                      </p:cBhvr>
                                      <p:tavLst>
                                        <p:tav tm="0">
                                          <p:val>
                                            <p:strVal val="#ppt_x"/>
                                          </p:val>
                                        </p:tav>
                                        <p:tav tm="100000">
                                          <p:val>
                                            <p:strVal val="#ppt_x"/>
                                          </p:val>
                                        </p:tav>
                                      </p:tavLst>
                                    </p:anim>
                                    <p:anim calcmode="lin" valueType="num">
                                      <p:cBhvr>
                                        <p:cTn id="17"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9C54E73-0208-41D0-B9FC-2DCA174044D5}"/>
              </a:ext>
            </a:extLst>
          </p:cNvPr>
          <p:cNvSpPr txBox="1"/>
          <p:nvPr/>
        </p:nvSpPr>
        <p:spPr>
          <a:xfrm>
            <a:off x="1417320" y="1311135"/>
            <a:ext cx="5519189" cy="460895"/>
          </a:xfrm>
          <a:prstGeom prst="rect">
            <a:avLst/>
          </a:prstGeom>
          <a:noFill/>
        </p:spPr>
        <p:txBody>
          <a:bodyPr wrap="square" rtlCol="0">
            <a:spAutoFit/>
          </a:bodyPr>
          <a:lstStyle/>
          <a:p>
            <a:pPr marL="0" marR="0">
              <a:lnSpc>
                <a:spcPct val="107000"/>
              </a:lnSpc>
              <a:spcBef>
                <a:spcPts val="0"/>
              </a:spcBef>
              <a:spcAft>
                <a:spcPts val="800"/>
              </a:spcAft>
            </a:pP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Đoàn</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kết</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trên</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cơ</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sở</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độc</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lập</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tự</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chủ</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tự</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lực</a:t>
            </a:r>
            <a:endParaRPr lang="en-US" sz="24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6" name="Picture 5">
            <a:extLst>
              <a:ext uri="{FF2B5EF4-FFF2-40B4-BE49-F238E27FC236}">
                <a16:creationId xmlns:a16="http://schemas.microsoft.com/office/drawing/2014/main" id="{3410F2D0-F201-46D9-A222-CC2ED9834A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7064" y="2202782"/>
            <a:ext cx="5111303" cy="3629025"/>
          </a:xfrm>
          <a:prstGeom prst="rect">
            <a:avLst/>
          </a:prstGeom>
        </p:spPr>
      </p:pic>
      <p:sp>
        <p:nvSpPr>
          <p:cNvPr id="7" name="TextBox 6">
            <a:extLst>
              <a:ext uri="{FF2B5EF4-FFF2-40B4-BE49-F238E27FC236}">
                <a16:creationId xmlns:a16="http://schemas.microsoft.com/office/drawing/2014/main" id="{D59E95F8-36B9-4418-8FD4-3B42E64752AF}"/>
              </a:ext>
            </a:extLst>
          </p:cNvPr>
          <p:cNvSpPr txBox="1"/>
          <p:nvPr/>
        </p:nvSpPr>
        <p:spPr>
          <a:xfrm>
            <a:off x="1155193" y="2806592"/>
            <a:ext cx="4809744" cy="1107996"/>
          </a:xfrm>
          <a:prstGeom prst="rect">
            <a:avLst/>
          </a:prstGeom>
          <a:noFill/>
        </p:spPr>
        <p:txBody>
          <a:bodyPr wrap="square" rtlCol="0">
            <a:spAutoFit/>
          </a:bodyPr>
          <a:lstStyle/>
          <a:p>
            <a:r>
              <a:rPr lang="en-US" sz="2200" dirty="0">
                <a:effectLst>
                  <a:outerShdw blurRad="38100" dist="38100" dir="2700000" algn="tl">
                    <a:srgbClr val="000000">
                      <a:alpha val="43137"/>
                    </a:srgbClr>
                  </a:outerShdw>
                </a:effectLst>
              </a:rPr>
              <a:t>➠</a:t>
            </a:r>
            <a:r>
              <a:rPr lang="en-US" sz="2200" dirty="0">
                <a:effectLst/>
                <a:latin typeface="Times New Roman" panose="02020603050405020304" pitchFamily="18" charset="0"/>
                <a:ea typeface="Calibri" panose="020F0502020204030204" pitchFamily="34" charset="0"/>
              </a:rPr>
              <a:t>Quan </a:t>
            </a:r>
            <a:r>
              <a:rPr lang="en-US" sz="2200" dirty="0" err="1">
                <a:effectLst/>
                <a:latin typeface="Times New Roman" panose="02020603050405020304" pitchFamily="18" charset="0"/>
                <a:ea typeface="Calibri" panose="020F0502020204030204" pitchFamily="34" charset="0"/>
              </a:rPr>
              <a:t>điểm</a:t>
            </a:r>
            <a:r>
              <a:rPr lang="en-US" sz="2200" dirty="0">
                <a:effectLst/>
                <a:latin typeface="Times New Roman" panose="02020603050405020304" pitchFamily="18" charset="0"/>
                <a:ea typeface="Calibri" panose="020F0502020204030204" pitchFamily="34" charset="0"/>
              </a:rPr>
              <a:t> </a:t>
            </a:r>
            <a:r>
              <a:rPr lang="en-US" sz="2200" dirty="0" err="1">
                <a:effectLst/>
                <a:latin typeface="Times New Roman" panose="02020603050405020304" pitchFamily="18" charset="0"/>
                <a:ea typeface="Calibri" panose="020F0502020204030204" pitchFamily="34" charset="0"/>
              </a:rPr>
              <a:t>đó</a:t>
            </a:r>
            <a:r>
              <a:rPr lang="en-US" sz="2200" dirty="0">
                <a:effectLst/>
                <a:latin typeface="Times New Roman" panose="02020603050405020304" pitchFamily="18" charset="0"/>
                <a:ea typeface="Calibri" panose="020F0502020204030204" pitchFamily="34" charset="0"/>
              </a:rPr>
              <a:t> </a:t>
            </a:r>
            <a:r>
              <a:rPr lang="en-US" sz="2200" dirty="0" err="1">
                <a:effectLst/>
                <a:latin typeface="Times New Roman" panose="02020603050405020304" pitchFamily="18" charset="0"/>
                <a:ea typeface="Calibri" panose="020F0502020204030204" pitchFamily="34" charset="0"/>
              </a:rPr>
              <a:t>của</a:t>
            </a:r>
            <a:r>
              <a:rPr lang="en-US" sz="2200" dirty="0">
                <a:effectLst/>
                <a:latin typeface="Times New Roman" panose="02020603050405020304" pitchFamily="18" charset="0"/>
                <a:ea typeface="Calibri" panose="020F0502020204030204" pitchFamily="34" charset="0"/>
              </a:rPr>
              <a:t> </a:t>
            </a:r>
            <a:r>
              <a:rPr lang="en-US" sz="2200" dirty="0" err="1">
                <a:effectLst/>
                <a:latin typeface="Times New Roman" panose="02020603050405020304" pitchFamily="18" charset="0"/>
                <a:ea typeface="Calibri" panose="020F0502020204030204" pitchFamily="34" charset="0"/>
              </a:rPr>
              <a:t>Người</a:t>
            </a:r>
            <a:r>
              <a:rPr lang="en-US" sz="2200" dirty="0">
                <a:effectLst/>
                <a:latin typeface="Times New Roman" panose="02020603050405020304" pitchFamily="18" charset="0"/>
                <a:ea typeface="Calibri" panose="020F0502020204030204" pitchFamily="34" charset="0"/>
              </a:rPr>
              <a:t> </a:t>
            </a:r>
            <a:r>
              <a:rPr lang="en-US" sz="2200" dirty="0" err="1">
                <a:effectLst/>
                <a:latin typeface="Times New Roman" panose="02020603050405020304" pitchFamily="18" charset="0"/>
                <a:ea typeface="Calibri" panose="020F0502020204030204" pitchFamily="34" charset="0"/>
              </a:rPr>
              <a:t>trở</a:t>
            </a:r>
            <a:r>
              <a:rPr lang="en-US" sz="2200" dirty="0">
                <a:effectLst/>
                <a:latin typeface="Times New Roman" panose="02020603050405020304" pitchFamily="18" charset="0"/>
                <a:ea typeface="Calibri" panose="020F0502020204030204" pitchFamily="34" charset="0"/>
              </a:rPr>
              <a:t> </a:t>
            </a:r>
            <a:r>
              <a:rPr lang="en-US" sz="2200" dirty="0" err="1">
                <a:effectLst/>
                <a:latin typeface="Times New Roman" panose="02020603050405020304" pitchFamily="18" charset="0"/>
                <a:ea typeface="Calibri" panose="020F0502020204030204" pitchFamily="34" charset="0"/>
              </a:rPr>
              <a:t>thành</a:t>
            </a:r>
            <a:r>
              <a:rPr lang="en-US" sz="2200" dirty="0">
                <a:effectLst/>
                <a:latin typeface="Times New Roman" panose="02020603050405020304" pitchFamily="18" charset="0"/>
                <a:ea typeface="Calibri" panose="020F0502020204030204" pitchFamily="34" charset="0"/>
              </a:rPr>
              <a:t> </a:t>
            </a:r>
            <a:r>
              <a:rPr lang="en-US" sz="2200" dirty="0" err="1">
                <a:effectLst/>
                <a:latin typeface="Times New Roman" panose="02020603050405020304" pitchFamily="18" charset="0"/>
                <a:ea typeface="Calibri" panose="020F0502020204030204" pitchFamily="34" charset="0"/>
              </a:rPr>
              <a:t>chủ</a:t>
            </a:r>
            <a:r>
              <a:rPr lang="en-US" sz="2200" dirty="0">
                <a:effectLst/>
                <a:latin typeface="Times New Roman" panose="02020603050405020304" pitchFamily="18" charset="0"/>
                <a:ea typeface="Calibri" panose="020F0502020204030204" pitchFamily="34" charset="0"/>
              </a:rPr>
              <a:t> </a:t>
            </a:r>
            <a:r>
              <a:rPr lang="en-US" sz="2200" dirty="0" err="1">
                <a:effectLst/>
                <a:latin typeface="Times New Roman" panose="02020603050405020304" pitchFamily="18" charset="0"/>
                <a:ea typeface="Calibri" panose="020F0502020204030204" pitchFamily="34" charset="0"/>
              </a:rPr>
              <a:t>trương</a:t>
            </a:r>
            <a:r>
              <a:rPr lang="en-US" sz="2200" dirty="0">
                <a:effectLst/>
                <a:latin typeface="Times New Roman" panose="02020603050405020304" pitchFamily="18" charset="0"/>
                <a:ea typeface="Calibri" panose="020F0502020204030204" pitchFamily="34" charset="0"/>
              </a:rPr>
              <a:t> </a:t>
            </a:r>
            <a:r>
              <a:rPr lang="en-US" sz="2200" dirty="0" err="1">
                <a:effectLst/>
                <a:latin typeface="Times New Roman" panose="02020603050405020304" pitchFamily="18" charset="0"/>
                <a:ea typeface="Calibri" panose="020F0502020204030204" pitchFamily="34" charset="0"/>
              </a:rPr>
              <a:t>của</a:t>
            </a:r>
            <a:r>
              <a:rPr lang="en-US" sz="2200" dirty="0">
                <a:effectLst/>
                <a:latin typeface="Times New Roman" panose="02020603050405020304" pitchFamily="18" charset="0"/>
                <a:ea typeface="Calibri" panose="020F0502020204030204" pitchFamily="34" charset="0"/>
              </a:rPr>
              <a:t> </a:t>
            </a:r>
            <a:r>
              <a:rPr lang="en-US" sz="2200" dirty="0" err="1">
                <a:effectLst/>
                <a:latin typeface="Times New Roman" panose="02020603050405020304" pitchFamily="18" charset="0"/>
                <a:ea typeface="Calibri" panose="020F0502020204030204" pitchFamily="34" charset="0"/>
              </a:rPr>
              <a:t>đường</a:t>
            </a:r>
            <a:r>
              <a:rPr lang="en-US" sz="2200" dirty="0">
                <a:effectLst/>
                <a:latin typeface="Times New Roman" panose="02020603050405020304" pitchFamily="18" charset="0"/>
                <a:ea typeface="Calibri" panose="020F0502020204030204" pitchFamily="34" charset="0"/>
              </a:rPr>
              <a:t> </a:t>
            </a:r>
            <a:r>
              <a:rPr lang="en-US" sz="2200" dirty="0" err="1">
                <a:effectLst/>
                <a:latin typeface="Times New Roman" panose="02020603050405020304" pitchFamily="18" charset="0"/>
                <a:ea typeface="Calibri" panose="020F0502020204030204" pitchFamily="34" charset="0"/>
              </a:rPr>
              <a:t>lối</a:t>
            </a:r>
            <a:r>
              <a:rPr lang="en-US" sz="2200" dirty="0">
                <a:effectLst/>
                <a:latin typeface="Times New Roman" panose="02020603050405020304" pitchFamily="18" charset="0"/>
                <a:ea typeface="Calibri" panose="020F0502020204030204" pitchFamily="34" charset="0"/>
              </a:rPr>
              <a:t> </a:t>
            </a:r>
            <a:r>
              <a:rPr lang="en-US" sz="2200" dirty="0" err="1">
                <a:effectLst/>
                <a:latin typeface="Times New Roman" panose="02020603050405020304" pitchFamily="18" charset="0"/>
                <a:ea typeface="Calibri" panose="020F0502020204030204" pitchFamily="34" charset="0"/>
              </a:rPr>
              <a:t>kháng</a:t>
            </a:r>
            <a:r>
              <a:rPr lang="en-US" sz="2200" dirty="0">
                <a:effectLst/>
                <a:latin typeface="Times New Roman" panose="02020603050405020304" pitchFamily="18" charset="0"/>
                <a:ea typeface="Calibri" panose="020F0502020204030204" pitchFamily="34" charset="0"/>
              </a:rPr>
              <a:t> </a:t>
            </a:r>
            <a:r>
              <a:rPr lang="en-US" sz="2200" dirty="0" err="1">
                <a:effectLst/>
                <a:latin typeface="Times New Roman" panose="02020603050405020304" pitchFamily="18" charset="0"/>
                <a:ea typeface="Calibri" panose="020F0502020204030204" pitchFamily="34" charset="0"/>
              </a:rPr>
              <a:t>chiến</a:t>
            </a:r>
            <a:r>
              <a:rPr lang="en-US" sz="2200" dirty="0">
                <a:effectLst/>
                <a:latin typeface="Times New Roman" panose="02020603050405020304" pitchFamily="18" charset="0"/>
                <a:ea typeface="Calibri" panose="020F0502020204030204" pitchFamily="34" charset="0"/>
              </a:rPr>
              <a:t> </a:t>
            </a:r>
            <a:r>
              <a:rPr lang="en-US" sz="2200" dirty="0" err="1">
                <a:effectLst/>
                <a:latin typeface="Times New Roman" panose="02020603050405020304" pitchFamily="18" charset="0"/>
                <a:ea typeface="Calibri" panose="020F0502020204030204" pitchFamily="34" charset="0"/>
              </a:rPr>
              <a:t>chống</a:t>
            </a:r>
            <a:r>
              <a:rPr lang="en-US" sz="2200" dirty="0">
                <a:effectLst/>
                <a:latin typeface="Times New Roman" panose="02020603050405020304" pitchFamily="18" charset="0"/>
                <a:ea typeface="Calibri" panose="020F0502020204030204" pitchFamily="34" charset="0"/>
              </a:rPr>
              <a:t> </a:t>
            </a:r>
            <a:r>
              <a:rPr lang="en-US" sz="2200" dirty="0" err="1">
                <a:effectLst/>
                <a:latin typeface="Times New Roman" panose="02020603050405020304" pitchFamily="18" charset="0"/>
                <a:ea typeface="Calibri" panose="020F0502020204030204" pitchFamily="34" charset="0"/>
              </a:rPr>
              <a:t>Pháp</a:t>
            </a:r>
            <a:endParaRPr lang="en-US" sz="2200" dirty="0"/>
          </a:p>
        </p:txBody>
      </p:sp>
    </p:spTree>
    <p:extLst>
      <p:ext uri="{BB962C8B-B14F-4D97-AF65-F5344CB8AC3E}">
        <p14:creationId xmlns:p14="http://schemas.microsoft.com/office/powerpoint/2010/main" val="655240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1000"/>
                                        <p:tgtEl>
                                          <p:spTgt spid="7"/>
                                        </p:tgtEl>
                                      </p:cBhvr>
                                    </p:animEffect>
                                    <p:anim calcmode="lin" valueType="num">
                                      <p:cBhvr>
                                        <p:cTn id="16" dur="1000" fill="hold"/>
                                        <p:tgtEl>
                                          <p:spTgt spid="7"/>
                                        </p:tgtEl>
                                        <p:attrNameLst>
                                          <p:attrName>ppt_x</p:attrName>
                                        </p:attrNameLst>
                                      </p:cBhvr>
                                      <p:tavLst>
                                        <p:tav tm="0">
                                          <p:val>
                                            <p:strVal val="#ppt_x"/>
                                          </p:val>
                                        </p:tav>
                                        <p:tav tm="100000">
                                          <p:val>
                                            <p:strVal val="#ppt_x"/>
                                          </p:val>
                                        </p:tav>
                                      </p:tavLst>
                                    </p:anim>
                                    <p:anim calcmode="lin" valueType="num">
                                      <p:cBhvr>
                                        <p:cTn id="17"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Hexagon 3">
            <a:extLst>
              <a:ext uri="{FF2B5EF4-FFF2-40B4-BE49-F238E27FC236}">
                <a16:creationId xmlns:a16="http://schemas.microsoft.com/office/drawing/2014/main" id="{88448237-54DB-421A-9F85-92116D4AAA5E}"/>
              </a:ext>
            </a:extLst>
          </p:cNvPr>
          <p:cNvSpPr/>
          <p:nvPr/>
        </p:nvSpPr>
        <p:spPr>
          <a:xfrm>
            <a:off x="2228132" y="2704382"/>
            <a:ext cx="1410808" cy="1216214"/>
          </a:xfrm>
          <a:prstGeom prst="hexagon">
            <a:avLst/>
          </a:prstGeom>
          <a:solidFill>
            <a:schemeClr val="bg1">
              <a:lumMod val="85000"/>
            </a:schemeClr>
          </a:solidFill>
          <a:ln>
            <a:solidFill>
              <a:schemeClr val="bg1">
                <a:lumMod val="8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A Year Without Rain" panose="02000000000000000000" pitchFamily="2" charset="0"/>
              </a:rPr>
              <a:t>III</a:t>
            </a:r>
            <a:endParaRPr lang="en-US" sz="3200" dirty="0">
              <a:latin typeface="A Year Without Rain" panose="02000000000000000000" pitchFamily="2" charset="0"/>
            </a:endParaRPr>
          </a:p>
        </p:txBody>
      </p:sp>
      <p:sp>
        <p:nvSpPr>
          <p:cNvPr id="5" name="Rectangle 4">
            <a:extLst>
              <a:ext uri="{FF2B5EF4-FFF2-40B4-BE49-F238E27FC236}">
                <a16:creationId xmlns:a16="http://schemas.microsoft.com/office/drawing/2014/main" id="{87BEB90F-0F77-4C9E-A210-4EF2761BDA9F}"/>
              </a:ext>
            </a:extLst>
          </p:cNvPr>
          <p:cNvSpPr/>
          <p:nvPr/>
        </p:nvSpPr>
        <p:spPr>
          <a:xfrm>
            <a:off x="3723923" y="3024652"/>
            <a:ext cx="7396375" cy="646331"/>
          </a:xfrm>
          <a:prstGeom prst="rect">
            <a:avLst/>
          </a:prstGeom>
          <a:noFill/>
        </p:spPr>
        <p:txBody>
          <a:bodyPr wrap="square" lIns="91440" tIns="45720" rIns="91440" bIns="45720">
            <a:spAutoFit/>
          </a:bodyPr>
          <a:lstStyle/>
          <a:p>
            <a:pPr algn="ctr"/>
            <a:r>
              <a:rPr lang="en-US" sz="1800" b="1" dirty="0">
                <a:ln w="12700">
                  <a:solidFill>
                    <a:schemeClr val="accent3">
                      <a:lumMod val="50000"/>
                    </a:schemeClr>
                  </a:solidFill>
                  <a:prstDash val="solid"/>
                </a:ln>
                <a:pattFill prst="narHorz">
                  <a:fgClr>
                    <a:schemeClr val="accent3"/>
                  </a:fgClr>
                  <a:bgClr>
                    <a:schemeClr val="accent3">
                      <a:lumMod val="40000"/>
                      <a:lumOff val="60000"/>
                    </a:schemeClr>
                  </a:bgClr>
                </a:pattFill>
                <a:latin typeface="Calibri" panose="020F0502020204030204" pitchFamily="34" charset="0"/>
                <a:ea typeface="Calibri" panose="020F0502020204030204" pitchFamily="34" charset="0"/>
                <a:cs typeface="Times New Roman" panose="02020603050405020304" pitchFamily="18" charset="0"/>
              </a:rPr>
              <a:t>VẬN DỤNG TƯ TƯỞNG HỒ CHÍ MINH VỀ ĐẠI ĐOÀN KẾT TOÀN DÂN TỘC VÀ ĐOÀN KẾT QUỐC TẾ TRONG GIAI ĐOẠN HIỆN NAY.</a:t>
            </a:r>
            <a:endParaRPr lang="en-US" sz="5400" b="1" dirty="0">
              <a:ln w="12700">
                <a:solidFill>
                  <a:schemeClr val="accent3">
                    <a:lumMod val="50000"/>
                  </a:schemeClr>
                </a:solidFill>
                <a:prstDash val="solid"/>
              </a:ln>
              <a:pattFill prst="narHorz">
                <a:fgClr>
                  <a:schemeClr val="accent3"/>
                </a:fgClr>
                <a:bgClr>
                  <a:schemeClr val="accent3">
                    <a:lumMod val="40000"/>
                    <a:lumOff val="60000"/>
                  </a:schemeClr>
                </a:bgClr>
              </a:pattFill>
            </a:endParaRPr>
          </a:p>
        </p:txBody>
      </p:sp>
      <p:pic>
        <p:nvPicPr>
          <p:cNvPr id="3074" name="Picture 2" descr="Tư tưởng Hồ Chí Minh về Đại đoàn kết dân tộc | baotintuc.vn">
            <a:extLst>
              <a:ext uri="{FF2B5EF4-FFF2-40B4-BE49-F238E27FC236}">
                <a16:creationId xmlns:a16="http://schemas.microsoft.com/office/drawing/2014/main" id="{3C8CD915-45BD-4C46-B4FB-D7315A094BB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1690" y="4071060"/>
            <a:ext cx="4270310" cy="2786939"/>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Vận dụng tư tưởng Hồ Chí Minh về Đối ngoại và Đoàn kết quốc tế trong thời  kỳ mới">
            <a:extLst>
              <a:ext uri="{FF2B5EF4-FFF2-40B4-BE49-F238E27FC236}">
                <a16:creationId xmlns:a16="http://schemas.microsoft.com/office/drawing/2014/main" id="{96F5F1E1-B43E-46F6-BD9E-C0B30C503D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88424" y="3359"/>
            <a:ext cx="4503576" cy="253101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Vận dụng tư tưởng Hồ Chí Minh về đối ngoại và đoàn kết quốc tế trong thời  kỳ mới">
            <a:extLst>
              <a:ext uri="{FF2B5EF4-FFF2-40B4-BE49-F238E27FC236}">
                <a16:creationId xmlns:a16="http://schemas.microsoft.com/office/drawing/2014/main" id="{8681F7E5-1AAE-4435-A1AF-57CFC21D783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12106" y="-2542"/>
            <a:ext cx="3776318" cy="2536911"/>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Vận dụng tư tưởng ngoại giao Hồ Chí Minh trong sự nghiệp bảo vệ Tổ quốc  hiện nay | Hồ Chí Minh">
            <a:extLst>
              <a:ext uri="{FF2B5EF4-FFF2-40B4-BE49-F238E27FC236}">
                <a16:creationId xmlns:a16="http://schemas.microsoft.com/office/drawing/2014/main" id="{1B2DEA4F-FB72-4BD1-A406-9B6DBFC5E2B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3359"/>
            <a:ext cx="3912106" cy="2531010"/>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Đoàn kết làm nên sức mạnh của Đảng - BaoHaiDuong">
            <a:extLst>
              <a:ext uri="{FF2B5EF4-FFF2-40B4-BE49-F238E27FC236}">
                <a16:creationId xmlns:a16="http://schemas.microsoft.com/office/drawing/2014/main" id="{F2522003-F1CC-49E3-BA3E-8B4E3A69EE3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33460" y="4072015"/>
            <a:ext cx="3788229" cy="2782626"/>
          </a:xfrm>
          <a:prstGeom prst="rect">
            <a:avLst/>
          </a:prstGeom>
          <a:noFill/>
          <a:extLst>
            <a:ext uri="{909E8E84-426E-40DD-AFC4-6F175D3DCCD1}">
              <a14:hiddenFill xmlns:a14="http://schemas.microsoft.com/office/drawing/2010/main">
                <a:solidFill>
                  <a:srgbClr val="FFFFFF"/>
                </a:solidFill>
              </a14:hiddenFill>
            </a:ext>
          </a:extLst>
        </p:spPr>
      </p:pic>
      <p:pic>
        <p:nvPicPr>
          <p:cNvPr id="3086" name="Picture 14" descr="Hồ Chí Minh với việc xây dựng lực lượng cách mạng và sự vận dụng trong tình  hình hiện nay | Nghiên cứu | Tạp chí mặt trận Online">
            <a:extLst>
              <a:ext uri="{FF2B5EF4-FFF2-40B4-BE49-F238E27FC236}">
                <a16:creationId xmlns:a16="http://schemas.microsoft.com/office/drawing/2014/main" id="{613B9D89-F08C-45A1-9E64-D73235115B6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4067701"/>
            <a:ext cx="4150117" cy="27869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5295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 calcmode="lin" valueType="num">
                                      <p:cBhvr>
                                        <p:cTn id="9" dur="500" fill="hold"/>
                                        <p:tgtEl>
                                          <p:spTgt spid="4"/>
                                        </p:tgtEl>
                                        <p:attrNameLst>
                                          <p:attrName>style.rotation</p:attrName>
                                        </p:attrNameLst>
                                      </p:cBhvr>
                                      <p:tavLst>
                                        <p:tav tm="0">
                                          <p:val>
                                            <p:fltVal val="360"/>
                                          </p:val>
                                        </p:tav>
                                        <p:tav tm="100000">
                                          <p:val>
                                            <p:fltVal val="0"/>
                                          </p:val>
                                        </p:tav>
                                      </p:tavLst>
                                    </p:anim>
                                    <p:animEffect transition="in" filter="fade">
                                      <p:cBhvr>
                                        <p:cTn id="10" dur="500"/>
                                        <p:tgtEl>
                                          <p:spTgt spid="4"/>
                                        </p:tgtEl>
                                      </p:cBhvr>
                                    </p:animEffect>
                                  </p:childTnLst>
                                </p:cTn>
                              </p:par>
                            </p:childTnLst>
                          </p:cTn>
                        </p:par>
                        <p:par>
                          <p:cTn id="11" fill="hold">
                            <p:stCondLst>
                              <p:cond delay="500"/>
                            </p:stCondLst>
                            <p:childTnLst>
                              <p:par>
                                <p:cTn id="12" presetID="22" presetClass="entr" presetSubtype="8" fill="hold" grpId="0" nodeType="after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wipe(left)">
                                      <p:cBhvr>
                                        <p:cTn id="1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ket qte">
            <a:hlinkClick r:id="" action="ppaction://media"/>
            <a:extLst>
              <a:ext uri="{FF2B5EF4-FFF2-40B4-BE49-F238E27FC236}">
                <a16:creationId xmlns:a16="http://schemas.microsoft.com/office/drawing/2014/main" id="{B888D791-A9B5-4927-AE0F-0579A026873D}"/>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12216"/>
            <a:ext cx="12230132" cy="6879452"/>
          </a:xfrm>
          <a:prstGeom prst="rect">
            <a:avLst/>
          </a:prstGeom>
        </p:spPr>
      </p:pic>
    </p:spTree>
    <p:extLst>
      <p:ext uri="{BB962C8B-B14F-4D97-AF65-F5344CB8AC3E}">
        <p14:creationId xmlns:p14="http://schemas.microsoft.com/office/powerpoint/2010/main" val="103776244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5416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with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21C3A198-20EB-4A1A-B8C4-71974E87A2CE}"/>
              </a:ext>
            </a:extLst>
          </p:cNvPr>
          <p:cNvSpPr txBox="1"/>
          <p:nvPr/>
        </p:nvSpPr>
        <p:spPr>
          <a:xfrm>
            <a:off x="787746" y="2551836"/>
            <a:ext cx="1753332" cy="1754326"/>
          </a:xfrm>
          <a:prstGeom prst="rect">
            <a:avLst/>
          </a:prstGeom>
          <a:noFill/>
        </p:spPr>
        <p:txBody>
          <a:bodyPr wrap="square" rtlCol="0">
            <a:spAutoFit/>
          </a:bodyPr>
          <a:lstStyle/>
          <a:p>
            <a:pPr algn="ctr"/>
            <a:r>
              <a:rPr lang="en-US" sz="5400" b="1" dirty="0" err="1">
                <a:solidFill>
                  <a:schemeClr val="bg1"/>
                </a:solidFill>
              </a:rPr>
              <a:t>Nội</a:t>
            </a:r>
            <a:r>
              <a:rPr lang="en-US" sz="5400" b="1" dirty="0">
                <a:solidFill>
                  <a:schemeClr val="bg1"/>
                </a:solidFill>
              </a:rPr>
              <a:t> dung</a:t>
            </a:r>
          </a:p>
        </p:txBody>
      </p:sp>
      <p:sp>
        <p:nvSpPr>
          <p:cNvPr id="13" name="TextBox 12">
            <a:extLst>
              <a:ext uri="{FF2B5EF4-FFF2-40B4-BE49-F238E27FC236}">
                <a16:creationId xmlns:a16="http://schemas.microsoft.com/office/drawing/2014/main" id="{E0DA14E0-D975-4A80-B93B-69F68AC1EC60}"/>
              </a:ext>
            </a:extLst>
          </p:cNvPr>
          <p:cNvSpPr txBox="1"/>
          <p:nvPr/>
        </p:nvSpPr>
        <p:spPr>
          <a:xfrm>
            <a:off x="6227180" y="605505"/>
            <a:ext cx="5004120" cy="923330"/>
          </a:xfrm>
          <a:prstGeom prst="rect">
            <a:avLst/>
          </a:prstGeom>
          <a:noFill/>
        </p:spPr>
        <p:txBody>
          <a:bodyPr wrap="square" rtlCol="0">
            <a:spAutoFit/>
          </a:bodyPr>
          <a:lstStyle/>
          <a:p>
            <a:pPr algn="ctr"/>
            <a:r>
              <a:rPr lang="en-US" b="1">
                <a:solidFill>
                  <a:srgbClr val="000000"/>
                </a:solidFill>
                <a:latin typeface="Times New Roman" panose="02020603050405020304" pitchFamily="18" charset="0"/>
                <a:ea typeface="Calibri" panose="020F0502020204030204" pitchFamily="34" charset="0"/>
                <a:cs typeface="Times New Roman" panose="02020603050405020304" pitchFamily="18" charset="0"/>
              </a:rPr>
              <a:t>Quán triệt tư tưởng Hồ Chí Minh về đại đoàn kết toàn dân tộc và đoàn kết quốc tế trong hoạch định chủ trương, đường lối của Đảng.</a:t>
            </a:r>
            <a:endParaRPr lang="en-US"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
        <p:nvSpPr>
          <p:cNvPr id="14" name="TextBox 13">
            <a:extLst>
              <a:ext uri="{FF2B5EF4-FFF2-40B4-BE49-F238E27FC236}">
                <a16:creationId xmlns:a16="http://schemas.microsoft.com/office/drawing/2014/main" id="{32C6BB54-B906-438A-B78B-A61C4D021D47}"/>
              </a:ext>
            </a:extLst>
          </p:cNvPr>
          <p:cNvSpPr txBox="1"/>
          <p:nvPr/>
        </p:nvSpPr>
        <p:spPr>
          <a:xfrm>
            <a:off x="6227180" y="2814463"/>
            <a:ext cx="5004122" cy="923330"/>
          </a:xfrm>
          <a:prstGeom prst="rect">
            <a:avLst/>
          </a:prstGeom>
          <a:noFill/>
        </p:spPr>
        <p:txBody>
          <a:bodyPr wrap="square" rtlCol="0">
            <a:spAutoFit/>
          </a:bodyPr>
          <a:lstStyle/>
          <a:p>
            <a:pPr algn="ctr"/>
            <a:r>
              <a:rPr lang="en-US" b="1">
                <a:solidFill>
                  <a:srgbClr val="000000"/>
                </a:solidFill>
                <a:latin typeface="Times New Roman" panose="02020603050405020304" pitchFamily="18" charset="0"/>
                <a:ea typeface="Calibri" panose="020F0502020204030204" pitchFamily="34" charset="0"/>
                <a:cs typeface="Times New Roman" panose="02020603050405020304" pitchFamily="18" charset="0"/>
              </a:rPr>
              <a:t>Xây dựng khối đại đoàn kết toàn dân tộc trên nền tảng liên minh công – nông – trí dưới sự lãnh đạo của Đảng</a:t>
            </a:r>
            <a:endParaRPr lang="en-US"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
        <p:nvSpPr>
          <p:cNvPr id="15" name="TextBox 14">
            <a:extLst>
              <a:ext uri="{FF2B5EF4-FFF2-40B4-BE49-F238E27FC236}">
                <a16:creationId xmlns:a16="http://schemas.microsoft.com/office/drawing/2014/main" id="{699FA1A1-530D-4E93-9485-5E45BB1EBE68}"/>
              </a:ext>
            </a:extLst>
          </p:cNvPr>
          <p:cNvSpPr txBox="1"/>
          <p:nvPr/>
        </p:nvSpPr>
        <p:spPr>
          <a:xfrm>
            <a:off x="6227179" y="5127072"/>
            <a:ext cx="5004121" cy="646331"/>
          </a:xfrm>
          <a:prstGeom prst="rect">
            <a:avLst/>
          </a:prstGeom>
          <a:noFill/>
        </p:spPr>
        <p:txBody>
          <a:bodyPr wrap="square" rtlCol="0">
            <a:spAutoFit/>
          </a:bodyPr>
          <a:lstStyle/>
          <a:p>
            <a:pPr algn="ctr"/>
            <a:r>
              <a:rPr lang="en-US" b="1">
                <a:solidFill>
                  <a:srgbClr val="000000"/>
                </a:solidFill>
                <a:latin typeface="Times New Roman" panose="02020603050405020304" pitchFamily="18" charset="0"/>
                <a:ea typeface="Calibri" panose="020F0502020204030204" pitchFamily="34" charset="0"/>
                <a:cs typeface="Times New Roman" panose="02020603050405020304" pitchFamily="18" charset="0"/>
              </a:rPr>
              <a:t>Đại đoàn kết toàn dân tộc phải kết hợp với đoàn kết quốc tế.</a:t>
            </a:r>
            <a:endParaRPr lang="en-US">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grpSp>
        <p:nvGrpSpPr>
          <p:cNvPr id="4" name="Group 3">
            <a:extLst>
              <a:ext uri="{FF2B5EF4-FFF2-40B4-BE49-F238E27FC236}">
                <a16:creationId xmlns:a16="http://schemas.microsoft.com/office/drawing/2014/main" id="{25086EF3-8F1F-41C1-8157-8496845889D8}"/>
              </a:ext>
            </a:extLst>
          </p:cNvPr>
          <p:cNvGrpSpPr/>
          <p:nvPr/>
        </p:nvGrpSpPr>
        <p:grpSpPr>
          <a:xfrm>
            <a:off x="5364444" y="679525"/>
            <a:ext cx="777150" cy="796150"/>
            <a:chOff x="5364444" y="679525"/>
            <a:chExt cx="777150" cy="796150"/>
          </a:xfrm>
        </p:grpSpPr>
        <p:pic>
          <p:nvPicPr>
            <p:cNvPr id="18" name="Google Shape;168;p36">
              <a:extLst>
                <a:ext uri="{FF2B5EF4-FFF2-40B4-BE49-F238E27FC236}">
                  <a16:creationId xmlns:a16="http://schemas.microsoft.com/office/drawing/2014/main" id="{882F197B-6202-44CD-928E-00E2623DA4D9}"/>
                </a:ext>
              </a:extLst>
            </p:cNvPr>
            <p:cNvPicPr preferRelativeResize="0"/>
            <p:nvPr/>
          </p:nvPicPr>
          <p:blipFill>
            <a:blip r:embed="rId3">
              <a:alphaModFix/>
            </a:blip>
            <a:stretch>
              <a:fillRect/>
            </a:stretch>
          </p:blipFill>
          <p:spPr>
            <a:xfrm>
              <a:off x="5364444" y="679525"/>
              <a:ext cx="777150" cy="796150"/>
            </a:xfrm>
            <a:prstGeom prst="rect">
              <a:avLst/>
            </a:prstGeom>
            <a:noFill/>
            <a:ln>
              <a:noFill/>
            </a:ln>
          </p:spPr>
        </p:pic>
        <p:sp>
          <p:nvSpPr>
            <p:cNvPr id="3" name="TextBox 2">
              <a:extLst>
                <a:ext uri="{FF2B5EF4-FFF2-40B4-BE49-F238E27FC236}">
                  <a16:creationId xmlns:a16="http://schemas.microsoft.com/office/drawing/2014/main" id="{A279F594-6054-466E-B409-3948C7E3F19D}"/>
                </a:ext>
              </a:extLst>
            </p:cNvPr>
            <p:cNvSpPr txBox="1"/>
            <p:nvPr/>
          </p:nvSpPr>
          <p:spPr>
            <a:xfrm>
              <a:off x="5598939" y="836338"/>
              <a:ext cx="308160" cy="461665"/>
            </a:xfrm>
            <a:prstGeom prst="rect">
              <a:avLst/>
            </a:prstGeom>
            <a:noFill/>
          </p:spPr>
          <p:txBody>
            <a:bodyPr wrap="square" rtlCol="0">
              <a:spAutoFit/>
            </a:bodyPr>
            <a:lstStyle/>
            <a:p>
              <a:r>
                <a:rPr lang="en-US" sz="2400" b="1">
                  <a:solidFill>
                    <a:schemeClr val="bg1"/>
                  </a:solidFill>
                </a:rPr>
                <a:t>1</a:t>
              </a:r>
            </a:p>
          </p:txBody>
        </p:sp>
      </p:grpSp>
      <p:grpSp>
        <p:nvGrpSpPr>
          <p:cNvPr id="5" name="Group 4">
            <a:extLst>
              <a:ext uri="{FF2B5EF4-FFF2-40B4-BE49-F238E27FC236}">
                <a16:creationId xmlns:a16="http://schemas.microsoft.com/office/drawing/2014/main" id="{693D8B87-63A5-48E6-95F4-CCD49E46DC6A}"/>
              </a:ext>
            </a:extLst>
          </p:cNvPr>
          <p:cNvGrpSpPr/>
          <p:nvPr/>
        </p:nvGrpSpPr>
        <p:grpSpPr>
          <a:xfrm>
            <a:off x="5364444" y="2814463"/>
            <a:ext cx="777150" cy="796150"/>
            <a:chOff x="5364444" y="2814463"/>
            <a:chExt cx="777150" cy="796150"/>
          </a:xfrm>
        </p:grpSpPr>
        <p:pic>
          <p:nvPicPr>
            <p:cNvPr id="20" name="Google Shape;168;p36">
              <a:extLst>
                <a:ext uri="{FF2B5EF4-FFF2-40B4-BE49-F238E27FC236}">
                  <a16:creationId xmlns:a16="http://schemas.microsoft.com/office/drawing/2014/main" id="{92BD594B-A567-4491-A2C0-88101901480D}"/>
                </a:ext>
              </a:extLst>
            </p:cNvPr>
            <p:cNvPicPr preferRelativeResize="0"/>
            <p:nvPr/>
          </p:nvPicPr>
          <p:blipFill>
            <a:blip r:embed="rId3">
              <a:alphaModFix/>
            </a:blip>
            <a:stretch>
              <a:fillRect/>
            </a:stretch>
          </p:blipFill>
          <p:spPr>
            <a:xfrm>
              <a:off x="5364444" y="2814463"/>
              <a:ext cx="777150" cy="796150"/>
            </a:xfrm>
            <a:prstGeom prst="rect">
              <a:avLst/>
            </a:prstGeom>
            <a:noFill/>
            <a:ln>
              <a:noFill/>
            </a:ln>
          </p:spPr>
        </p:pic>
        <p:sp>
          <p:nvSpPr>
            <p:cNvPr id="23" name="TextBox 22">
              <a:extLst>
                <a:ext uri="{FF2B5EF4-FFF2-40B4-BE49-F238E27FC236}">
                  <a16:creationId xmlns:a16="http://schemas.microsoft.com/office/drawing/2014/main" id="{841A675E-9F69-43CE-8577-7796DD95C68C}"/>
                </a:ext>
              </a:extLst>
            </p:cNvPr>
            <p:cNvSpPr txBox="1"/>
            <p:nvPr/>
          </p:nvSpPr>
          <p:spPr>
            <a:xfrm>
              <a:off x="5598939" y="2967334"/>
              <a:ext cx="308160" cy="461665"/>
            </a:xfrm>
            <a:prstGeom prst="rect">
              <a:avLst/>
            </a:prstGeom>
            <a:noFill/>
          </p:spPr>
          <p:txBody>
            <a:bodyPr wrap="square" rtlCol="0">
              <a:spAutoFit/>
            </a:bodyPr>
            <a:lstStyle/>
            <a:p>
              <a:r>
                <a:rPr lang="en-US" sz="2400" b="1">
                  <a:solidFill>
                    <a:schemeClr val="bg1"/>
                  </a:solidFill>
                </a:rPr>
                <a:t>2</a:t>
              </a:r>
            </a:p>
          </p:txBody>
        </p:sp>
      </p:grpSp>
      <p:grpSp>
        <p:nvGrpSpPr>
          <p:cNvPr id="6" name="Group 5">
            <a:extLst>
              <a:ext uri="{FF2B5EF4-FFF2-40B4-BE49-F238E27FC236}">
                <a16:creationId xmlns:a16="http://schemas.microsoft.com/office/drawing/2014/main" id="{4A0E7D73-F009-430A-93F3-569CED0D3D17}"/>
              </a:ext>
            </a:extLst>
          </p:cNvPr>
          <p:cNvGrpSpPr/>
          <p:nvPr/>
        </p:nvGrpSpPr>
        <p:grpSpPr>
          <a:xfrm>
            <a:off x="5364444" y="4959830"/>
            <a:ext cx="777150" cy="796150"/>
            <a:chOff x="5364444" y="4959830"/>
            <a:chExt cx="777150" cy="796150"/>
          </a:xfrm>
        </p:grpSpPr>
        <p:pic>
          <p:nvPicPr>
            <p:cNvPr id="22" name="Google Shape;168;p36">
              <a:extLst>
                <a:ext uri="{FF2B5EF4-FFF2-40B4-BE49-F238E27FC236}">
                  <a16:creationId xmlns:a16="http://schemas.microsoft.com/office/drawing/2014/main" id="{DCEDA0B0-D161-4192-889A-EFBB3C41AD88}"/>
                </a:ext>
              </a:extLst>
            </p:cNvPr>
            <p:cNvPicPr preferRelativeResize="0"/>
            <p:nvPr/>
          </p:nvPicPr>
          <p:blipFill>
            <a:blip r:embed="rId3">
              <a:alphaModFix/>
            </a:blip>
            <a:stretch>
              <a:fillRect/>
            </a:stretch>
          </p:blipFill>
          <p:spPr>
            <a:xfrm>
              <a:off x="5364444" y="4959830"/>
              <a:ext cx="777150" cy="796150"/>
            </a:xfrm>
            <a:prstGeom prst="rect">
              <a:avLst/>
            </a:prstGeom>
            <a:noFill/>
            <a:ln>
              <a:noFill/>
            </a:ln>
          </p:spPr>
        </p:pic>
        <p:sp>
          <p:nvSpPr>
            <p:cNvPr id="24" name="TextBox 23">
              <a:extLst>
                <a:ext uri="{FF2B5EF4-FFF2-40B4-BE49-F238E27FC236}">
                  <a16:creationId xmlns:a16="http://schemas.microsoft.com/office/drawing/2014/main" id="{4FF13395-F200-41D9-858A-A60323F3ED8D}"/>
                </a:ext>
              </a:extLst>
            </p:cNvPr>
            <p:cNvSpPr txBox="1"/>
            <p:nvPr/>
          </p:nvSpPr>
          <p:spPr>
            <a:xfrm>
              <a:off x="5598939" y="5127072"/>
              <a:ext cx="308160" cy="461665"/>
            </a:xfrm>
            <a:prstGeom prst="rect">
              <a:avLst/>
            </a:prstGeom>
            <a:noFill/>
          </p:spPr>
          <p:txBody>
            <a:bodyPr wrap="square" rtlCol="0">
              <a:spAutoFit/>
            </a:bodyPr>
            <a:lstStyle/>
            <a:p>
              <a:r>
                <a:rPr lang="en-US" sz="2400" b="1">
                  <a:solidFill>
                    <a:schemeClr val="bg1"/>
                  </a:solidFill>
                </a:rPr>
                <a:t>3</a:t>
              </a:r>
            </a:p>
          </p:txBody>
        </p:sp>
      </p:grpSp>
    </p:spTree>
    <p:extLst>
      <p:ext uri="{BB962C8B-B14F-4D97-AF65-F5344CB8AC3E}">
        <p14:creationId xmlns:p14="http://schemas.microsoft.com/office/powerpoint/2010/main" val="305542224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500"/>
                                        <p:tgtEl>
                                          <p:spTgt spid="4"/>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wipe(left)">
                                      <p:cBhvr>
                                        <p:cTn id="11" dur="500"/>
                                        <p:tgtEl>
                                          <p:spTgt spid="13"/>
                                        </p:tgtEl>
                                      </p:cBhvr>
                                    </p:animEffect>
                                  </p:childTnLst>
                                </p:cTn>
                              </p:par>
                            </p:childTnLst>
                          </p:cTn>
                        </p:par>
                      </p:childTnLst>
                    </p:cTn>
                  </p:par>
                  <p:par>
                    <p:cTn id="12" fill="hold">
                      <p:stCondLst>
                        <p:cond delay="indefinite"/>
                      </p:stCondLst>
                      <p:childTnLst>
                        <p:par>
                          <p:cTn id="13" fill="hold">
                            <p:stCondLst>
                              <p:cond delay="0"/>
                            </p:stCondLst>
                            <p:childTnLst>
                              <p:par>
                                <p:cTn id="14" presetID="21" presetClass="entr" presetSubtype="1" fill="hold" nodeType="click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wheel(1)">
                                      <p:cBhvr>
                                        <p:cTn id="16" dur="500"/>
                                        <p:tgtEl>
                                          <p:spTgt spid="5"/>
                                        </p:tgtEl>
                                      </p:cBhvr>
                                    </p:animEffect>
                                  </p:childTnLst>
                                </p:cTn>
                              </p:par>
                            </p:childTnLst>
                          </p:cTn>
                        </p:par>
                        <p:par>
                          <p:cTn id="17" fill="hold">
                            <p:stCondLst>
                              <p:cond delay="500"/>
                            </p:stCondLst>
                            <p:childTnLst>
                              <p:par>
                                <p:cTn id="18" presetID="22" presetClass="entr" presetSubtype="8" fill="hold" grpId="0" nodeType="after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wipe(left)">
                                      <p:cBhvr>
                                        <p:cTn id="20" dur="500"/>
                                        <p:tgtEl>
                                          <p:spTgt spid="14"/>
                                        </p:tgtEl>
                                      </p:cBhvr>
                                    </p:animEffect>
                                  </p:childTnLst>
                                </p:cTn>
                              </p:par>
                            </p:childTnLst>
                          </p:cTn>
                        </p:par>
                      </p:childTnLst>
                    </p:cTn>
                  </p:par>
                  <p:par>
                    <p:cTn id="21" fill="hold">
                      <p:stCondLst>
                        <p:cond delay="indefinite"/>
                      </p:stCondLst>
                      <p:childTnLst>
                        <p:par>
                          <p:cTn id="22" fill="hold">
                            <p:stCondLst>
                              <p:cond delay="0"/>
                            </p:stCondLst>
                            <p:childTnLst>
                              <p:par>
                                <p:cTn id="23" presetID="21" presetClass="entr" presetSubtype="1"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wheel(1)">
                                      <p:cBhvr>
                                        <p:cTn id="25" dur="500"/>
                                        <p:tgtEl>
                                          <p:spTgt spid="6"/>
                                        </p:tgtEl>
                                      </p:cBhvr>
                                    </p:animEffect>
                                  </p:childTnLst>
                                </p:cTn>
                              </p:par>
                            </p:childTnLst>
                          </p:cTn>
                        </p:par>
                        <p:par>
                          <p:cTn id="26" fill="hold">
                            <p:stCondLst>
                              <p:cond delay="500"/>
                            </p:stCondLst>
                            <p:childTnLst>
                              <p:par>
                                <p:cTn id="27" presetID="22" presetClass="entr" presetSubtype="8" fill="hold" grpId="0" nodeType="after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wipe(left)">
                                      <p:cBhvr>
                                        <p:cTn id="29"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C5ABA039-EA2F-4984-9C11-AEC8B440FDB0}"/>
              </a:ext>
            </a:extLst>
          </p:cNvPr>
          <p:cNvSpPr txBox="1"/>
          <p:nvPr/>
        </p:nvSpPr>
        <p:spPr>
          <a:xfrm>
            <a:off x="2566219" y="1750142"/>
            <a:ext cx="6921910" cy="2646878"/>
          </a:xfrm>
          <a:prstGeom prst="rect">
            <a:avLst/>
          </a:prstGeom>
          <a:noFill/>
        </p:spPr>
        <p:txBody>
          <a:bodyPr wrap="square" rtlCol="0">
            <a:spAutoFit/>
          </a:bodyPr>
          <a:lstStyle/>
          <a:p>
            <a:pPr algn="ctr"/>
            <a:r>
              <a:rPr lang="en-US" sz="4600" b="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01</a:t>
            </a:r>
          </a:p>
          <a:p>
            <a:pPr algn="ctr"/>
            <a:r>
              <a:rPr lang="en-US" sz="3000" b="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Quán triệt tư tưởng Hồ Chí Minh về đại đoàn kết toàn dân tộc và đoàn kết quốc tế trong hoạch định chủ trương, đường lối của Đảng.</a:t>
            </a:r>
            <a:endParaRPr lang="en-US" sz="3000">
              <a:solidFill>
                <a:schemeClr val="bg1"/>
              </a:solidFill>
            </a:endParaRPr>
          </a:p>
        </p:txBody>
      </p:sp>
    </p:spTree>
    <p:extLst>
      <p:ext uri="{BB962C8B-B14F-4D97-AF65-F5344CB8AC3E}">
        <p14:creationId xmlns:p14="http://schemas.microsoft.com/office/powerpoint/2010/main" val="90910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642D7F1-8599-4233-9665-B4795EAF0D9D}"/>
              </a:ext>
            </a:extLst>
          </p:cNvPr>
          <p:cNvSpPr txBox="1"/>
          <p:nvPr/>
        </p:nvSpPr>
        <p:spPr>
          <a:xfrm>
            <a:off x="1036261" y="1533045"/>
            <a:ext cx="8745793" cy="769441"/>
          </a:xfrm>
          <a:prstGeom prst="rect">
            <a:avLst/>
          </a:prstGeom>
          <a:noFill/>
        </p:spPr>
        <p:txBody>
          <a:bodyPr wrap="square" rtlCol="0">
            <a:spAutoFit/>
          </a:bodyPr>
          <a:lstStyle/>
          <a:p>
            <a:pPr algn="just"/>
            <a:r>
              <a:rPr lang="en-US" sz="2200" b="1">
                <a:latin typeface="Times New Roman" panose="02020603050405020304" pitchFamily="18" charset="0"/>
                <a:cs typeface="Times New Roman" panose="02020603050405020304" pitchFamily="18" charset="0"/>
              </a:rPr>
              <a:t>Về đại đoàn kết toàn dân tộc</a:t>
            </a:r>
            <a:r>
              <a:rPr lang="en-US" sz="2200">
                <a:latin typeface="Times New Roman" panose="02020603050405020304" pitchFamily="18" charset="0"/>
                <a:cs typeface="Times New Roman" panose="02020603050405020304" pitchFamily="18" charset="0"/>
              </a:rPr>
              <a:t>, Đảng Cộng sản Việt Nam nhận thức tầm quan trọng của vấn đề đại đoàn kết toàn dân tộc qua các văn bản:</a:t>
            </a:r>
          </a:p>
        </p:txBody>
      </p:sp>
      <p:pic>
        <p:nvPicPr>
          <p:cNvPr id="1026" name="Picture 2" descr="Củng cố, phát triển khối đại đoàn kết toàn dân tộc hiện nay theo tư tưởng  Hồ Chí Minh | Tạp chí Tuyên giáo">
            <a:extLst>
              <a:ext uri="{FF2B5EF4-FFF2-40B4-BE49-F238E27FC236}">
                <a16:creationId xmlns:a16="http://schemas.microsoft.com/office/drawing/2014/main" id="{587D963F-DAE2-4067-9E7F-FEBC61666E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12826" y="2370299"/>
            <a:ext cx="4842652" cy="340850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C7D928DD-5D09-4178-A2BD-E6B7959C9AD4}"/>
              </a:ext>
            </a:extLst>
          </p:cNvPr>
          <p:cNvSpPr txBox="1"/>
          <p:nvPr/>
        </p:nvSpPr>
        <p:spPr>
          <a:xfrm>
            <a:off x="1036261" y="2797279"/>
            <a:ext cx="4742914" cy="2554545"/>
          </a:xfrm>
          <a:prstGeom prst="rect">
            <a:avLst/>
          </a:prstGeom>
          <a:noFill/>
        </p:spPr>
        <p:txBody>
          <a:bodyPr wrap="square" rtlCol="0">
            <a:spAutoFit/>
          </a:bodyPr>
          <a:lstStyle/>
          <a:p>
            <a:pPr marL="285750" indent="-285750" algn="just">
              <a:buFont typeface="Arial" panose="020B0604020202020204" pitchFamily="34" charset="0"/>
              <a:buChar char="•"/>
            </a:pPr>
            <a:r>
              <a:rPr lang="en-US" sz="2000">
                <a:latin typeface="Times New Roman" panose="02020603050405020304" pitchFamily="18" charset="0"/>
                <a:cs typeface="Times New Roman" panose="02020603050405020304" pitchFamily="18" charset="0"/>
              </a:rPr>
              <a:t>Nghị quyết 07/NQ-TW</a:t>
            </a:r>
          </a:p>
          <a:p>
            <a:pPr marL="285750" indent="-285750" algn="just">
              <a:buFont typeface="Arial" panose="020B0604020202020204" pitchFamily="34" charset="0"/>
              <a:buChar char="•"/>
            </a:pPr>
            <a:endParaRPr lang="en-US" sz="200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sz="2000">
                <a:latin typeface="Times New Roman" panose="02020603050405020304" pitchFamily="18" charset="0"/>
                <a:cs typeface="Times New Roman" panose="02020603050405020304" pitchFamily="18" charset="0"/>
              </a:rPr>
              <a:t>Đại hội Đảng lần thứ VIII (1996), IX (2001), X (2006), XI (2011)</a:t>
            </a:r>
          </a:p>
          <a:p>
            <a:pPr marL="285750" indent="-285750" algn="just">
              <a:buFont typeface="Arial" panose="020B0604020202020204" pitchFamily="34" charset="0"/>
              <a:buChar char="•"/>
            </a:pPr>
            <a:endParaRPr lang="en-US" sz="200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sz="2000">
                <a:latin typeface="Times New Roman" panose="02020603050405020304" pitchFamily="18" charset="0"/>
                <a:cs typeface="Times New Roman" panose="02020603050405020304" pitchFamily="18" charset="0"/>
              </a:rPr>
              <a:t>Đại hội Đảng lần thứ XII (2016)</a:t>
            </a:r>
          </a:p>
          <a:p>
            <a:pPr marL="285750" indent="-285750" algn="just">
              <a:buFont typeface="Arial" panose="020B0604020202020204" pitchFamily="34" charset="0"/>
              <a:buChar char="•"/>
            </a:pPr>
            <a:endParaRPr lang="en-US" sz="200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sz="2000">
                <a:latin typeface="Times New Roman" panose="02020603050405020304" pitchFamily="18" charset="0"/>
                <a:cs typeface="Times New Roman" panose="02020603050405020304" pitchFamily="18" charset="0"/>
              </a:rPr>
              <a:t>Đại hội Đảng lần thứ XIII (2021)</a:t>
            </a:r>
          </a:p>
        </p:txBody>
      </p:sp>
    </p:spTree>
    <p:extLst>
      <p:ext uri="{BB962C8B-B14F-4D97-AF65-F5344CB8AC3E}">
        <p14:creationId xmlns:p14="http://schemas.microsoft.com/office/powerpoint/2010/main" val="1458644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2" fill="hold" nodeType="afterEffect">
                                  <p:stCondLst>
                                    <p:cond delay="0"/>
                                  </p:stCondLst>
                                  <p:childTnLst>
                                    <p:set>
                                      <p:cBhvr>
                                        <p:cTn id="11" dur="1" fill="hold">
                                          <p:stCondLst>
                                            <p:cond delay="0"/>
                                          </p:stCondLst>
                                        </p:cTn>
                                        <p:tgtEl>
                                          <p:spTgt spid="1026"/>
                                        </p:tgtEl>
                                        <p:attrNameLst>
                                          <p:attrName>style.visibility</p:attrName>
                                        </p:attrNameLst>
                                      </p:cBhvr>
                                      <p:to>
                                        <p:strVal val="visible"/>
                                      </p:to>
                                    </p:set>
                                    <p:anim calcmode="lin" valueType="num">
                                      <p:cBhvr additive="base">
                                        <p:cTn id="12" dur="500" fill="hold"/>
                                        <p:tgtEl>
                                          <p:spTgt spid="1026"/>
                                        </p:tgtEl>
                                        <p:attrNameLst>
                                          <p:attrName>ppt_x</p:attrName>
                                        </p:attrNameLst>
                                      </p:cBhvr>
                                      <p:tavLst>
                                        <p:tav tm="0">
                                          <p:val>
                                            <p:strVal val="1+#ppt_w/2"/>
                                          </p:val>
                                        </p:tav>
                                        <p:tav tm="100000">
                                          <p:val>
                                            <p:strVal val="#ppt_x"/>
                                          </p:val>
                                        </p:tav>
                                      </p:tavLst>
                                    </p:anim>
                                    <p:anim calcmode="lin" valueType="num">
                                      <p:cBhvr additive="base">
                                        <p:cTn id="13" dur="500" fill="hold"/>
                                        <p:tgtEl>
                                          <p:spTgt spid="1026"/>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nodeType="clickEffect">
                                  <p:stCondLst>
                                    <p:cond delay="0"/>
                                  </p:stCondLst>
                                  <p:childTnLst>
                                    <p:set>
                                      <p:cBhvr>
                                        <p:cTn id="17" dur="1" fill="hold">
                                          <p:stCondLst>
                                            <p:cond delay="0"/>
                                          </p:stCondLst>
                                        </p:cTn>
                                        <p:tgtEl>
                                          <p:spTgt spid="5">
                                            <p:txEl>
                                              <p:pRg st="0" end="0"/>
                                            </p:txEl>
                                          </p:spTgt>
                                        </p:tgtEl>
                                        <p:attrNameLst>
                                          <p:attrName>style.visibility</p:attrName>
                                        </p:attrNameLst>
                                      </p:cBhvr>
                                      <p:to>
                                        <p:strVal val="visible"/>
                                      </p:to>
                                    </p:set>
                                    <p:animEffect transition="in" filter="fade">
                                      <p:cBhvr>
                                        <p:cTn id="18" dur="1000"/>
                                        <p:tgtEl>
                                          <p:spTgt spid="5">
                                            <p:txEl>
                                              <p:pRg st="0" end="0"/>
                                            </p:txEl>
                                          </p:spTgt>
                                        </p:tgtEl>
                                      </p:cBhvr>
                                    </p:animEffect>
                                    <p:anim calcmode="lin" valueType="num">
                                      <p:cBhvr>
                                        <p:cTn id="19"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20" dur="10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par>
                          <p:cTn id="21" fill="hold">
                            <p:stCondLst>
                              <p:cond delay="1000"/>
                            </p:stCondLst>
                            <p:childTnLst>
                              <p:par>
                                <p:cTn id="22" presetID="42" presetClass="entr" presetSubtype="0" fill="hold" nodeType="afterEffect">
                                  <p:stCondLst>
                                    <p:cond delay="0"/>
                                  </p:stCondLst>
                                  <p:childTnLst>
                                    <p:set>
                                      <p:cBhvr>
                                        <p:cTn id="23" dur="1" fill="hold">
                                          <p:stCondLst>
                                            <p:cond delay="0"/>
                                          </p:stCondLst>
                                        </p:cTn>
                                        <p:tgtEl>
                                          <p:spTgt spid="5">
                                            <p:txEl>
                                              <p:pRg st="2" end="2"/>
                                            </p:txEl>
                                          </p:spTgt>
                                        </p:tgtEl>
                                        <p:attrNameLst>
                                          <p:attrName>style.visibility</p:attrName>
                                        </p:attrNameLst>
                                      </p:cBhvr>
                                      <p:to>
                                        <p:strVal val="visible"/>
                                      </p:to>
                                    </p:set>
                                    <p:animEffect transition="in" filter="fade">
                                      <p:cBhvr>
                                        <p:cTn id="24" dur="1000"/>
                                        <p:tgtEl>
                                          <p:spTgt spid="5">
                                            <p:txEl>
                                              <p:pRg st="2" end="2"/>
                                            </p:txEl>
                                          </p:spTgt>
                                        </p:tgtEl>
                                      </p:cBhvr>
                                    </p:animEffect>
                                    <p:anim calcmode="lin" valueType="num">
                                      <p:cBhvr>
                                        <p:cTn id="25" dur="1000" fill="hold"/>
                                        <p:tgtEl>
                                          <p:spTgt spid="5">
                                            <p:txEl>
                                              <p:pRg st="2" end="2"/>
                                            </p:txEl>
                                          </p:spTgt>
                                        </p:tgtEl>
                                        <p:attrNameLst>
                                          <p:attrName>ppt_x</p:attrName>
                                        </p:attrNameLst>
                                      </p:cBhvr>
                                      <p:tavLst>
                                        <p:tav tm="0">
                                          <p:val>
                                            <p:strVal val="#ppt_x"/>
                                          </p:val>
                                        </p:tav>
                                        <p:tav tm="100000">
                                          <p:val>
                                            <p:strVal val="#ppt_x"/>
                                          </p:val>
                                        </p:tav>
                                      </p:tavLst>
                                    </p:anim>
                                    <p:anim calcmode="lin" valueType="num">
                                      <p:cBhvr>
                                        <p:cTn id="26" dur="1000" fill="hold"/>
                                        <p:tgtEl>
                                          <p:spTgt spid="5">
                                            <p:txEl>
                                              <p:pRg st="2" end="2"/>
                                            </p:txEl>
                                          </p:spTgt>
                                        </p:tgtEl>
                                        <p:attrNameLst>
                                          <p:attrName>ppt_y</p:attrName>
                                        </p:attrNameLst>
                                      </p:cBhvr>
                                      <p:tavLst>
                                        <p:tav tm="0">
                                          <p:val>
                                            <p:strVal val="#ppt_y+.1"/>
                                          </p:val>
                                        </p:tav>
                                        <p:tav tm="100000">
                                          <p:val>
                                            <p:strVal val="#ppt_y"/>
                                          </p:val>
                                        </p:tav>
                                      </p:tavLst>
                                    </p:anim>
                                  </p:childTnLst>
                                </p:cTn>
                              </p:par>
                            </p:childTnLst>
                          </p:cTn>
                        </p:par>
                        <p:par>
                          <p:cTn id="27" fill="hold">
                            <p:stCondLst>
                              <p:cond delay="2000"/>
                            </p:stCondLst>
                            <p:childTnLst>
                              <p:par>
                                <p:cTn id="28" presetID="42" presetClass="entr" presetSubtype="0" fill="hold" nodeType="afterEffect">
                                  <p:stCondLst>
                                    <p:cond delay="0"/>
                                  </p:stCondLst>
                                  <p:childTnLst>
                                    <p:set>
                                      <p:cBhvr>
                                        <p:cTn id="29" dur="1" fill="hold">
                                          <p:stCondLst>
                                            <p:cond delay="0"/>
                                          </p:stCondLst>
                                        </p:cTn>
                                        <p:tgtEl>
                                          <p:spTgt spid="5">
                                            <p:txEl>
                                              <p:pRg st="4" end="4"/>
                                            </p:txEl>
                                          </p:spTgt>
                                        </p:tgtEl>
                                        <p:attrNameLst>
                                          <p:attrName>style.visibility</p:attrName>
                                        </p:attrNameLst>
                                      </p:cBhvr>
                                      <p:to>
                                        <p:strVal val="visible"/>
                                      </p:to>
                                    </p:set>
                                    <p:animEffect transition="in" filter="fade">
                                      <p:cBhvr>
                                        <p:cTn id="30" dur="1000"/>
                                        <p:tgtEl>
                                          <p:spTgt spid="5">
                                            <p:txEl>
                                              <p:pRg st="4" end="4"/>
                                            </p:txEl>
                                          </p:spTgt>
                                        </p:tgtEl>
                                      </p:cBhvr>
                                    </p:animEffect>
                                    <p:anim calcmode="lin" valueType="num">
                                      <p:cBhvr>
                                        <p:cTn id="31" dur="1000" fill="hold"/>
                                        <p:tgtEl>
                                          <p:spTgt spid="5">
                                            <p:txEl>
                                              <p:pRg st="4" end="4"/>
                                            </p:txEl>
                                          </p:spTgt>
                                        </p:tgtEl>
                                        <p:attrNameLst>
                                          <p:attrName>ppt_x</p:attrName>
                                        </p:attrNameLst>
                                      </p:cBhvr>
                                      <p:tavLst>
                                        <p:tav tm="0">
                                          <p:val>
                                            <p:strVal val="#ppt_x"/>
                                          </p:val>
                                        </p:tav>
                                        <p:tav tm="100000">
                                          <p:val>
                                            <p:strVal val="#ppt_x"/>
                                          </p:val>
                                        </p:tav>
                                      </p:tavLst>
                                    </p:anim>
                                    <p:anim calcmode="lin" valueType="num">
                                      <p:cBhvr>
                                        <p:cTn id="32" dur="1000" fill="hold"/>
                                        <p:tgtEl>
                                          <p:spTgt spid="5">
                                            <p:txEl>
                                              <p:pRg st="4" end="4"/>
                                            </p:txEl>
                                          </p:spTgt>
                                        </p:tgtEl>
                                        <p:attrNameLst>
                                          <p:attrName>ppt_y</p:attrName>
                                        </p:attrNameLst>
                                      </p:cBhvr>
                                      <p:tavLst>
                                        <p:tav tm="0">
                                          <p:val>
                                            <p:strVal val="#ppt_y+.1"/>
                                          </p:val>
                                        </p:tav>
                                        <p:tav tm="100000">
                                          <p:val>
                                            <p:strVal val="#ppt_y"/>
                                          </p:val>
                                        </p:tav>
                                      </p:tavLst>
                                    </p:anim>
                                  </p:childTnLst>
                                </p:cTn>
                              </p:par>
                            </p:childTnLst>
                          </p:cTn>
                        </p:par>
                        <p:par>
                          <p:cTn id="33" fill="hold">
                            <p:stCondLst>
                              <p:cond delay="3000"/>
                            </p:stCondLst>
                            <p:childTnLst>
                              <p:par>
                                <p:cTn id="34" presetID="42" presetClass="entr" presetSubtype="0" fill="hold" nodeType="afterEffect">
                                  <p:stCondLst>
                                    <p:cond delay="0"/>
                                  </p:stCondLst>
                                  <p:childTnLst>
                                    <p:set>
                                      <p:cBhvr>
                                        <p:cTn id="35" dur="1" fill="hold">
                                          <p:stCondLst>
                                            <p:cond delay="0"/>
                                          </p:stCondLst>
                                        </p:cTn>
                                        <p:tgtEl>
                                          <p:spTgt spid="5">
                                            <p:txEl>
                                              <p:pRg st="6" end="6"/>
                                            </p:txEl>
                                          </p:spTgt>
                                        </p:tgtEl>
                                        <p:attrNameLst>
                                          <p:attrName>style.visibility</p:attrName>
                                        </p:attrNameLst>
                                      </p:cBhvr>
                                      <p:to>
                                        <p:strVal val="visible"/>
                                      </p:to>
                                    </p:set>
                                    <p:animEffect transition="in" filter="fade">
                                      <p:cBhvr>
                                        <p:cTn id="36" dur="1000"/>
                                        <p:tgtEl>
                                          <p:spTgt spid="5">
                                            <p:txEl>
                                              <p:pRg st="6" end="6"/>
                                            </p:txEl>
                                          </p:spTgt>
                                        </p:tgtEl>
                                      </p:cBhvr>
                                    </p:animEffect>
                                    <p:anim calcmode="lin" valueType="num">
                                      <p:cBhvr>
                                        <p:cTn id="37" dur="1000" fill="hold"/>
                                        <p:tgtEl>
                                          <p:spTgt spid="5">
                                            <p:txEl>
                                              <p:pRg st="6" end="6"/>
                                            </p:txEl>
                                          </p:spTgt>
                                        </p:tgtEl>
                                        <p:attrNameLst>
                                          <p:attrName>ppt_x</p:attrName>
                                        </p:attrNameLst>
                                      </p:cBhvr>
                                      <p:tavLst>
                                        <p:tav tm="0">
                                          <p:val>
                                            <p:strVal val="#ppt_x"/>
                                          </p:val>
                                        </p:tav>
                                        <p:tav tm="100000">
                                          <p:val>
                                            <p:strVal val="#ppt_x"/>
                                          </p:val>
                                        </p:tav>
                                      </p:tavLst>
                                    </p:anim>
                                    <p:anim calcmode="lin" valueType="num">
                                      <p:cBhvr>
                                        <p:cTn id="38" dur="1000" fill="hold"/>
                                        <p:tgtEl>
                                          <p:spTgt spid="5">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10" presetClass="exit" presetSubtype="0" fill="hold" grpId="1" nodeType="clickEffect">
                                  <p:stCondLst>
                                    <p:cond delay="0"/>
                                  </p:stCondLst>
                                  <p:childTnLst>
                                    <p:animEffect transition="out" filter="fade">
                                      <p:cBhvr>
                                        <p:cTn id="42" dur="500"/>
                                        <p:tgtEl>
                                          <p:spTgt spid="4"/>
                                        </p:tgtEl>
                                      </p:cBhvr>
                                    </p:animEffect>
                                    <p:set>
                                      <p:cBhvr>
                                        <p:cTn id="43" dur="1" fill="hold">
                                          <p:stCondLst>
                                            <p:cond delay="499"/>
                                          </p:stCondLst>
                                        </p:cTn>
                                        <p:tgtEl>
                                          <p:spTgt spid="4"/>
                                        </p:tgtEl>
                                        <p:attrNameLst>
                                          <p:attrName>style.visibility</p:attrName>
                                        </p:attrNameLst>
                                      </p:cBhvr>
                                      <p:to>
                                        <p:strVal val="hidden"/>
                                      </p:to>
                                    </p:set>
                                  </p:childTnLst>
                                </p:cTn>
                              </p:par>
                              <p:par>
                                <p:cTn id="44" presetID="10" presetClass="exit" presetSubtype="0" fill="hold" nodeType="withEffect">
                                  <p:stCondLst>
                                    <p:cond delay="0"/>
                                  </p:stCondLst>
                                  <p:childTnLst>
                                    <p:animEffect transition="out" filter="fade">
                                      <p:cBhvr>
                                        <p:cTn id="45" dur="500"/>
                                        <p:tgtEl>
                                          <p:spTgt spid="1026"/>
                                        </p:tgtEl>
                                      </p:cBhvr>
                                    </p:animEffect>
                                    <p:set>
                                      <p:cBhvr>
                                        <p:cTn id="46" dur="1" fill="hold">
                                          <p:stCondLst>
                                            <p:cond delay="499"/>
                                          </p:stCondLst>
                                        </p:cTn>
                                        <p:tgtEl>
                                          <p:spTgt spid="1026"/>
                                        </p:tgtEl>
                                        <p:attrNameLst>
                                          <p:attrName>style.visibility</p:attrName>
                                        </p:attrNameLst>
                                      </p:cBhvr>
                                      <p:to>
                                        <p:strVal val="hidden"/>
                                      </p:to>
                                    </p:set>
                                  </p:childTnLst>
                                </p:cTn>
                              </p:par>
                              <p:par>
                                <p:cTn id="47" presetID="10" presetClass="exit" presetSubtype="0" fill="hold" grpId="0" nodeType="withEffect">
                                  <p:stCondLst>
                                    <p:cond delay="0"/>
                                  </p:stCondLst>
                                  <p:childTnLst>
                                    <p:animEffect transition="out" filter="fade">
                                      <p:cBhvr>
                                        <p:cTn id="48" dur="500"/>
                                        <p:tgtEl>
                                          <p:spTgt spid="5">
                                            <p:txEl>
                                              <p:pRg st="0" end="0"/>
                                            </p:txEl>
                                          </p:spTgt>
                                        </p:tgtEl>
                                      </p:cBhvr>
                                    </p:animEffect>
                                    <p:set>
                                      <p:cBhvr>
                                        <p:cTn id="49" dur="1" fill="hold">
                                          <p:stCondLst>
                                            <p:cond delay="499"/>
                                          </p:stCondLst>
                                        </p:cTn>
                                        <p:tgtEl>
                                          <p:spTgt spid="5">
                                            <p:txEl>
                                              <p:pRg st="0" end="0"/>
                                            </p:txEl>
                                          </p:spTgt>
                                        </p:tgtEl>
                                        <p:attrNameLst>
                                          <p:attrName>style.visibility</p:attrName>
                                        </p:attrNameLst>
                                      </p:cBhvr>
                                      <p:to>
                                        <p:strVal val="hidden"/>
                                      </p:to>
                                    </p:set>
                                  </p:childTnLst>
                                </p:cTn>
                              </p:par>
                              <p:par>
                                <p:cTn id="50" presetID="10" presetClass="exit" presetSubtype="0" fill="hold" grpId="0" nodeType="withEffect">
                                  <p:stCondLst>
                                    <p:cond delay="0"/>
                                  </p:stCondLst>
                                  <p:childTnLst>
                                    <p:animEffect transition="out" filter="fade">
                                      <p:cBhvr>
                                        <p:cTn id="51" dur="500"/>
                                        <p:tgtEl>
                                          <p:spTgt spid="5">
                                            <p:txEl>
                                              <p:pRg st="2" end="2"/>
                                            </p:txEl>
                                          </p:spTgt>
                                        </p:tgtEl>
                                      </p:cBhvr>
                                    </p:animEffect>
                                    <p:set>
                                      <p:cBhvr>
                                        <p:cTn id="52" dur="1" fill="hold">
                                          <p:stCondLst>
                                            <p:cond delay="499"/>
                                          </p:stCondLst>
                                        </p:cTn>
                                        <p:tgtEl>
                                          <p:spTgt spid="5">
                                            <p:txEl>
                                              <p:pRg st="2" end="2"/>
                                            </p:txEl>
                                          </p:spTgt>
                                        </p:tgtEl>
                                        <p:attrNameLst>
                                          <p:attrName>style.visibility</p:attrName>
                                        </p:attrNameLst>
                                      </p:cBhvr>
                                      <p:to>
                                        <p:strVal val="hidden"/>
                                      </p:to>
                                    </p:set>
                                  </p:childTnLst>
                                </p:cTn>
                              </p:par>
                              <p:par>
                                <p:cTn id="53" presetID="10" presetClass="exit" presetSubtype="0" fill="hold" grpId="0" nodeType="withEffect">
                                  <p:stCondLst>
                                    <p:cond delay="0"/>
                                  </p:stCondLst>
                                  <p:childTnLst>
                                    <p:animEffect transition="out" filter="fade">
                                      <p:cBhvr>
                                        <p:cTn id="54" dur="500"/>
                                        <p:tgtEl>
                                          <p:spTgt spid="5">
                                            <p:txEl>
                                              <p:pRg st="4" end="4"/>
                                            </p:txEl>
                                          </p:spTgt>
                                        </p:tgtEl>
                                      </p:cBhvr>
                                    </p:animEffect>
                                    <p:set>
                                      <p:cBhvr>
                                        <p:cTn id="55" dur="1" fill="hold">
                                          <p:stCondLst>
                                            <p:cond delay="499"/>
                                          </p:stCondLst>
                                        </p:cTn>
                                        <p:tgtEl>
                                          <p:spTgt spid="5">
                                            <p:txEl>
                                              <p:pRg st="4" end="4"/>
                                            </p:txEl>
                                          </p:spTgt>
                                        </p:tgtEl>
                                        <p:attrNameLst>
                                          <p:attrName>style.visibility</p:attrName>
                                        </p:attrNameLst>
                                      </p:cBhvr>
                                      <p:to>
                                        <p:strVal val="hidden"/>
                                      </p:to>
                                    </p:set>
                                  </p:childTnLst>
                                </p:cTn>
                              </p:par>
                              <p:par>
                                <p:cTn id="56" presetID="10" presetClass="exit" presetSubtype="0" fill="hold" grpId="0" nodeType="withEffect">
                                  <p:stCondLst>
                                    <p:cond delay="0"/>
                                  </p:stCondLst>
                                  <p:childTnLst>
                                    <p:animEffect transition="out" filter="fade">
                                      <p:cBhvr>
                                        <p:cTn id="57" dur="500"/>
                                        <p:tgtEl>
                                          <p:spTgt spid="5">
                                            <p:txEl>
                                              <p:pRg st="6" end="6"/>
                                            </p:txEl>
                                          </p:spTgt>
                                        </p:tgtEl>
                                      </p:cBhvr>
                                    </p:animEffect>
                                    <p:set>
                                      <p:cBhvr>
                                        <p:cTn id="58" dur="1" fill="hold">
                                          <p:stCondLst>
                                            <p:cond delay="499"/>
                                          </p:stCondLst>
                                        </p:cTn>
                                        <p:tgtEl>
                                          <p:spTgt spid="5">
                                            <p:txEl>
                                              <p:pRg st="6" end="6"/>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5" grpId="0" build="allAtOnce"/>
    </p:bldLst>
  </p:timing>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642D7F1-8599-4233-9665-B4795EAF0D9D}"/>
              </a:ext>
            </a:extLst>
          </p:cNvPr>
          <p:cNvSpPr txBox="1"/>
          <p:nvPr/>
        </p:nvSpPr>
        <p:spPr>
          <a:xfrm>
            <a:off x="897716" y="1377051"/>
            <a:ext cx="8745793" cy="769441"/>
          </a:xfrm>
          <a:prstGeom prst="rect">
            <a:avLst/>
          </a:prstGeom>
          <a:noFill/>
        </p:spPr>
        <p:txBody>
          <a:bodyPr wrap="square" rtlCol="0">
            <a:spAutoFit/>
          </a:bodyPr>
          <a:lstStyle/>
          <a:p>
            <a:pPr algn="just"/>
            <a:r>
              <a:rPr lang="en-US" sz="2200" b="1" dirty="0" err="1">
                <a:latin typeface="Times New Roman" panose="02020603050405020304" pitchFamily="18" charset="0"/>
                <a:cs typeface="Times New Roman" panose="02020603050405020304" pitchFamily="18" charset="0"/>
              </a:rPr>
              <a:t>Về</a:t>
            </a:r>
            <a:r>
              <a:rPr lang="en-US" sz="2200" b="1" dirty="0">
                <a:latin typeface="Times New Roman" panose="02020603050405020304" pitchFamily="18" charset="0"/>
                <a:cs typeface="Times New Roman" panose="02020603050405020304" pitchFamily="18" charset="0"/>
              </a:rPr>
              <a:t> </a:t>
            </a:r>
            <a:r>
              <a:rPr lang="en-US" sz="2200" b="1" dirty="0" err="1">
                <a:latin typeface="Times New Roman" panose="02020603050405020304" pitchFamily="18" charset="0"/>
                <a:cs typeface="Times New Roman" panose="02020603050405020304" pitchFamily="18" charset="0"/>
              </a:rPr>
              <a:t>đoàn</a:t>
            </a:r>
            <a:r>
              <a:rPr lang="en-US" sz="2200" b="1" dirty="0">
                <a:latin typeface="Times New Roman" panose="02020603050405020304" pitchFamily="18" charset="0"/>
                <a:cs typeface="Times New Roman" panose="02020603050405020304" pitchFamily="18" charset="0"/>
              </a:rPr>
              <a:t> </a:t>
            </a:r>
            <a:r>
              <a:rPr lang="en-US" sz="2200" b="1" dirty="0" err="1">
                <a:latin typeface="Times New Roman" panose="02020603050405020304" pitchFamily="18" charset="0"/>
                <a:cs typeface="Times New Roman" panose="02020603050405020304" pitchFamily="18" charset="0"/>
              </a:rPr>
              <a:t>kết</a:t>
            </a:r>
            <a:r>
              <a:rPr lang="en-US" sz="2200" b="1" dirty="0">
                <a:latin typeface="Times New Roman" panose="02020603050405020304" pitchFamily="18" charset="0"/>
                <a:cs typeface="Times New Roman" panose="02020603050405020304" pitchFamily="18" charset="0"/>
              </a:rPr>
              <a:t> </a:t>
            </a:r>
            <a:r>
              <a:rPr lang="en-US" sz="2200" b="1" dirty="0" err="1">
                <a:latin typeface="Times New Roman" panose="02020603050405020304" pitchFamily="18" charset="0"/>
                <a:cs typeface="Times New Roman" panose="02020603050405020304" pitchFamily="18" charset="0"/>
              </a:rPr>
              <a:t>quốc</a:t>
            </a:r>
            <a:r>
              <a:rPr lang="en-US" sz="2200" b="1" dirty="0">
                <a:latin typeface="Times New Roman" panose="02020603050405020304" pitchFamily="18" charset="0"/>
                <a:cs typeface="Times New Roman" panose="02020603050405020304" pitchFamily="18" charset="0"/>
              </a:rPr>
              <a:t> </a:t>
            </a:r>
            <a:r>
              <a:rPr lang="en-US" sz="2200" b="1" dirty="0" err="1">
                <a:latin typeface="Times New Roman" panose="02020603050405020304" pitchFamily="18" charset="0"/>
                <a:cs typeface="Times New Roman" panose="02020603050405020304" pitchFamily="18" charset="0"/>
              </a:rPr>
              <a:t>tế</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Đảng</a:t>
            </a:r>
            <a:r>
              <a:rPr lang="en-US" sz="2200" dirty="0">
                <a:latin typeface="Times New Roman" panose="02020603050405020304" pitchFamily="18" charset="0"/>
                <a:cs typeface="Times New Roman" panose="02020603050405020304" pitchFamily="18" charset="0"/>
              </a:rPr>
              <a:t> ta </a:t>
            </a:r>
            <a:r>
              <a:rPr lang="en-US" sz="2200" dirty="0" err="1">
                <a:latin typeface="Times New Roman" panose="02020603050405020304" pitchFamily="18" charset="0"/>
                <a:cs typeface="Times New Roman" panose="02020603050405020304" pitchFamily="18" charset="0"/>
              </a:rPr>
              <a:t>vận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dụng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sáng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tạo</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tư</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tưởng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đoàn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kết</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quốc</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tế</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của</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chủ</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tịch</a:t>
            </a:r>
            <a:r>
              <a:rPr lang="en-US" sz="2200" dirty="0">
                <a:latin typeface="Times New Roman" panose="02020603050405020304" pitchFamily="18" charset="0"/>
                <a:cs typeface="Times New Roman" panose="02020603050405020304" pitchFamily="18" charset="0"/>
              </a:rPr>
              <a:t> HCM </a:t>
            </a:r>
            <a:r>
              <a:rPr lang="en-US" sz="2200" dirty="0" err="1">
                <a:latin typeface="Times New Roman" panose="02020603050405020304" pitchFamily="18" charset="0"/>
                <a:cs typeface="Times New Roman" panose="02020603050405020304" pitchFamily="18" charset="0"/>
              </a:rPr>
              <a:t>trong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việc</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hoạch</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định</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chủ</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trương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đường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lối</a:t>
            </a:r>
            <a:r>
              <a:rPr lang="en-US" sz="2200" dirty="0">
                <a:latin typeface="Times New Roman" panose="02020603050405020304" pitchFamily="18" charset="0"/>
                <a:cs typeface="Times New Roman" panose="02020603050405020304" pitchFamily="18" charset="0"/>
              </a:rPr>
              <a:t>:</a:t>
            </a:r>
          </a:p>
        </p:txBody>
      </p:sp>
      <p:sp>
        <p:nvSpPr>
          <p:cNvPr id="5" name="TextBox 4">
            <a:extLst>
              <a:ext uri="{FF2B5EF4-FFF2-40B4-BE49-F238E27FC236}">
                <a16:creationId xmlns:a16="http://schemas.microsoft.com/office/drawing/2014/main" id="{C7D928DD-5D09-4178-A2BD-E6B7959C9AD4}"/>
              </a:ext>
            </a:extLst>
          </p:cNvPr>
          <p:cNvSpPr txBox="1"/>
          <p:nvPr/>
        </p:nvSpPr>
        <p:spPr>
          <a:xfrm>
            <a:off x="1054735" y="2517027"/>
            <a:ext cx="4655127" cy="3170099"/>
          </a:xfrm>
          <a:prstGeom prst="rect">
            <a:avLst/>
          </a:prstGeom>
          <a:noFill/>
        </p:spPr>
        <p:txBody>
          <a:bodyPr wrap="square" rtlCol="0">
            <a:spAutoFit/>
          </a:bodyPr>
          <a:lstStyle/>
          <a:p>
            <a:pPr marL="285750" indent="-285750" algn="just">
              <a:buFont typeface="Arial" panose="020B0604020202020204" pitchFamily="34" charset="0"/>
              <a:buChar char="•"/>
            </a:pPr>
            <a:r>
              <a:rPr lang="en-US" sz="2000" dirty="0" err="1">
                <a:latin typeface="Times New Roman" panose="02020603050405020304" pitchFamily="18" charset="0"/>
                <a:cs typeface="Times New Roman" panose="02020603050405020304" pitchFamily="18" charset="0"/>
              </a:rPr>
              <a:t>Đại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hội</a:t>
            </a:r>
            <a:r>
              <a:rPr lang="en-US" sz="2000" dirty="0">
                <a:latin typeface="Times New Roman" panose="02020603050405020304" pitchFamily="18" charset="0"/>
                <a:cs typeface="Times New Roman" panose="02020603050405020304" pitchFamily="18" charset="0"/>
              </a:rPr>
              <a:t> VII: </a:t>
            </a:r>
            <a:r>
              <a:rPr lang="en-US" sz="2000" dirty="0" err="1">
                <a:latin typeface="Times New Roman" panose="02020603050405020304" pitchFamily="18" charset="0"/>
                <a:cs typeface="Times New Roman" panose="02020603050405020304" pitchFamily="18" charset="0"/>
              </a:rPr>
              <a:t>Tuyên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bố</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muốn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là</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bạn</a:t>
            </a:r>
            <a:r>
              <a:rPr lang="en-US" sz="2000" dirty="0">
                <a:latin typeface="Times New Roman" panose="02020603050405020304" pitchFamily="18" charset="0"/>
                <a:cs typeface="Times New Roman" panose="02020603050405020304" pitchFamily="18" charset="0"/>
              </a:rPr>
              <a:t>”</a:t>
            </a:r>
          </a:p>
          <a:p>
            <a:pPr marL="285750" indent="-285750" algn="just">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sz="2000" dirty="0" err="1">
                <a:latin typeface="Times New Roman" panose="02020603050405020304" pitchFamily="18" charset="0"/>
                <a:cs typeface="Times New Roman" panose="02020603050405020304" pitchFamily="18" charset="0"/>
              </a:rPr>
              <a:t>Đại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hội</a:t>
            </a:r>
            <a:r>
              <a:rPr lang="en-US" sz="2000" dirty="0">
                <a:latin typeface="Times New Roman" panose="02020603050405020304" pitchFamily="18" charset="0"/>
                <a:cs typeface="Times New Roman" panose="02020603050405020304" pitchFamily="18" charset="0"/>
              </a:rPr>
              <a:t> VII: “</a:t>
            </a:r>
            <a:r>
              <a:rPr lang="en-US" sz="2000" dirty="0" err="1">
                <a:latin typeface="Times New Roman" panose="02020603050405020304" pitchFamily="18" charset="0"/>
                <a:cs typeface="Times New Roman" panose="02020603050405020304" pitchFamily="18" charset="0"/>
              </a:rPr>
              <a:t>Sẵn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sàng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là</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bạn</a:t>
            </a:r>
            <a:r>
              <a:rPr lang="en-US" sz="2000" dirty="0">
                <a:latin typeface="Times New Roman" panose="02020603050405020304" pitchFamily="18" charset="0"/>
                <a:cs typeface="Times New Roman" panose="02020603050405020304" pitchFamily="18" charset="0"/>
              </a:rPr>
              <a:t>”</a:t>
            </a:r>
          </a:p>
          <a:p>
            <a:pPr marL="285750" indent="-285750" algn="just">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sz="2000" dirty="0" err="1">
                <a:latin typeface="Times New Roman" panose="02020603050405020304" pitchFamily="18" charset="0"/>
                <a:cs typeface="Times New Roman" panose="02020603050405020304" pitchFamily="18" charset="0"/>
              </a:rPr>
              <a:t>Đại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hội</a:t>
            </a:r>
            <a:r>
              <a:rPr lang="en-US" sz="2000" dirty="0">
                <a:latin typeface="Times New Roman" panose="02020603050405020304" pitchFamily="18" charset="0"/>
                <a:cs typeface="Times New Roman" panose="02020603050405020304" pitchFamily="18" charset="0"/>
              </a:rPr>
              <a:t> IX: “</a:t>
            </a:r>
            <a:r>
              <a:rPr lang="en-US" sz="2000" dirty="0" err="1">
                <a:latin typeface="Times New Roman" panose="02020603050405020304" pitchFamily="18" charset="0"/>
                <a:cs typeface="Times New Roman" panose="02020603050405020304" pitchFamily="18" charset="0"/>
              </a:rPr>
              <a:t>Là</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bạn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và</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đối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tác</a:t>
            </a:r>
            <a:r>
              <a:rPr lang="en-US" sz="2000" dirty="0">
                <a:latin typeface="Times New Roman" panose="02020603050405020304" pitchFamily="18" charset="0"/>
                <a:cs typeface="Times New Roman" panose="02020603050405020304" pitchFamily="18" charset="0"/>
              </a:rPr>
              <a:t> tin </a:t>
            </a:r>
            <a:r>
              <a:rPr lang="en-US" sz="2000" dirty="0" err="1">
                <a:latin typeface="Times New Roman" panose="02020603050405020304" pitchFamily="18" charset="0"/>
                <a:cs typeface="Times New Roman" panose="02020603050405020304" pitchFamily="18" charset="0"/>
              </a:rPr>
              <a:t>cậy</a:t>
            </a:r>
            <a:r>
              <a:rPr lang="en-US" sz="2000" dirty="0">
                <a:latin typeface="Times New Roman" panose="02020603050405020304" pitchFamily="18" charset="0"/>
                <a:cs typeface="Times New Roman" panose="02020603050405020304" pitchFamily="18" charset="0"/>
              </a:rPr>
              <a:t>”</a:t>
            </a:r>
          </a:p>
          <a:p>
            <a:pPr marL="285750" indent="-285750" algn="just">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sz="2000" dirty="0" err="1">
                <a:latin typeface="Times New Roman" panose="02020603050405020304" pitchFamily="18" charset="0"/>
                <a:cs typeface="Times New Roman" panose="02020603050405020304" pitchFamily="18" charset="0"/>
              </a:rPr>
              <a:t>Đại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hội</a:t>
            </a:r>
            <a:r>
              <a:rPr lang="en-US" sz="2000" dirty="0">
                <a:latin typeface="Times New Roman" panose="02020603050405020304" pitchFamily="18" charset="0"/>
                <a:cs typeface="Times New Roman" panose="02020603050405020304" pitchFamily="18" charset="0"/>
              </a:rPr>
              <a:t> XII: “Quan </a:t>
            </a:r>
            <a:r>
              <a:rPr lang="en-US" sz="2000" dirty="0" err="1">
                <a:latin typeface="Times New Roman" panose="02020603050405020304" pitchFamily="18" charset="0"/>
                <a:cs typeface="Times New Roman" panose="02020603050405020304" pitchFamily="18" charset="0"/>
              </a:rPr>
              <a:t>hệ</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đối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ngoại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hội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nhập</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quốc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tế</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ngày</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càng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sâu</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rộng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có</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hiệu</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quả</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Vị</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thế</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uy</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tín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quốc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tế</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của</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nước</a:t>
            </a:r>
            <a:r>
              <a:rPr lang="en-US" sz="2000" dirty="0">
                <a:latin typeface="Times New Roman" panose="02020603050405020304" pitchFamily="18" charset="0"/>
                <a:cs typeface="Times New Roman" panose="02020603050405020304" pitchFamily="18" charset="0"/>
              </a:rPr>
              <a:t> ta </a:t>
            </a:r>
            <a:r>
              <a:rPr lang="en-US" sz="2000" dirty="0" err="1">
                <a:latin typeface="Times New Roman" panose="02020603050405020304" pitchFamily="18" charset="0"/>
                <a:cs typeface="Times New Roman" panose="02020603050405020304" pitchFamily="18" charset="0"/>
              </a:rPr>
              <a:t>tiếp</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tục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được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nâng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cao</a:t>
            </a:r>
            <a:r>
              <a:rPr lang="en-US" sz="2000" dirty="0">
                <a:latin typeface="Times New Roman" panose="02020603050405020304" pitchFamily="18" charset="0"/>
                <a:cs typeface="Times New Roman" panose="02020603050405020304" pitchFamily="18" charset="0"/>
              </a:rPr>
              <a:t>”</a:t>
            </a:r>
          </a:p>
        </p:txBody>
      </p:sp>
      <p:pic>
        <p:nvPicPr>
          <p:cNvPr id="2050" name="Picture 2" descr="Vận dụng tư tưởng Hồ Chí Minh về đối ngoại và đoàn kết quốc tế trong thời  kỳ mới">
            <a:extLst>
              <a:ext uri="{FF2B5EF4-FFF2-40B4-BE49-F238E27FC236}">
                <a16:creationId xmlns:a16="http://schemas.microsoft.com/office/drawing/2014/main" id="{1F850DE1-5F32-4B67-AA92-6ACA474BAF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99012" y="2353659"/>
            <a:ext cx="4655127" cy="31272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2162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2" fill="hold" nodeType="afterEffect">
                                  <p:stCondLst>
                                    <p:cond delay="0"/>
                                  </p:stCondLst>
                                  <p:childTnLst>
                                    <p:set>
                                      <p:cBhvr>
                                        <p:cTn id="11" dur="1" fill="hold">
                                          <p:stCondLst>
                                            <p:cond delay="0"/>
                                          </p:stCondLst>
                                        </p:cTn>
                                        <p:tgtEl>
                                          <p:spTgt spid="2050"/>
                                        </p:tgtEl>
                                        <p:attrNameLst>
                                          <p:attrName>style.visibility</p:attrName>
                                        </p:attrNameLst>
                                      </p:cBhvr>
                                      <p:to>
                                        <p:strVal val="visible"/>
                                      </p:to>
                                    </p:set>
                                    <p:anim calcmode="lin" valueType="num">
                                      <p:cBhvr additive="base">
                                        <p:cTn id="12" dur="500" fill="hold"/>
                                        <p:tgtEl>
                                          <p:spTgt spid="2050"/>
                                        </p:tgtEl>
                                        <p:attrNameLst>
                                          <p:attrName>ppt_x</p:attrName>
                                        </p:attrNameLst>
                                      </p:cBhvr>
                                      <p:tavLst>
                                        <p:tav tm="0">
                                          <p:val>
                                            <p:strVal val="1+#ppt_w/2"/>
                                          </p:val>
                                        </p:tav>
                                        <p:tav tm="100000">
                                          <p:val>
                                            <p:strVal val="#ppt_x"/>
                                          </p:val>
                                        </p:tav>
                                      </p:tavLst>
                                    </p:anim>
                                    <p:anim calcmode="lin" valueType="num">
                                      <p:cBhvr additive="base">
                                        <p:cTn id="13" dur="500" fill="hold"/>
                                        <p:tgtEl>
                                          <p:spTgt spid="2050"/>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nodeType="clickEffect">
                                  <p:stCondLst>
                                    <p:cond delay="0"/>
                                  </p:stCondLst>
                                  <p:childTnLst>
                                    <p:set>
                                      <p:cBhvr>
                                        <p:cTn id="17" dur="1" fill="hold">
                                          <p:stCondLst>
                                            <p:cond delay="0"/>
                                          </p:stCondLst>
                                        </p:cTn>
                                        <p:tgtEl>
                                          <p:spTgt spid="5">
                                            <p:txEl>
                                              <p:pRg st="0" end="0"/>
                                            </p:txEl>
                                          </p:spTgt>
                                        </p:tgtEl>
                                        <p:attrNameLst>
                                          <p:attrName>style.visibility</p:attrName>
                                        </p:attrNameLst>
                                      </p:cBhvr>
                                      <p:to>
                                        <p:strVal val="visible"/>
                                      </p:to>
                                    </p:set>
                                    <p:animEffect transition="in" filter="fade">
                                      <p:cBhvr>
                                        <p:cTn id="18" dur="1000"/>
                                        <p:tgtEl>
                                          <p:spTgt spid="5">
                                            <p:txEl>
                                              <p:pRg st="0" end="0"/>
                                            </p:txEl>
                                          </p:spTgt>
                                        </p:tgtEl>
                                      </p:cBhvr>
                                    </p:animEffect>
                                    <p:anim calcmode="lin" valueType="num">
                                      <p:cBhvr>
                                        <p:cTn id="19"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20" dur="10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par>
                          <p:cTn id="21" fill="hold">
                            <p:stCondLst>
                              <p:cond delay="1000"/>
                            </p:stCondLst>
                            <p:childTnLst>
                              <p:par>
                                <p:cTn id="22" presetID="42" presetClass="entr" presetSubtype="0" fill="hold" nodeType="afterEffect">
                                  <p:stCondLst>
                                    <p:cond delay="0"/>
                                  </p:stCondLst>
                                  <p:childTnLst>
                                    <p:set>
                                      <p:cBhvr>
                                        <p:cTn id="23" dur="1" fill="hold">
                                          <p:stCondLst>
                                            <p:cond delay="0"/>
                                          </p:stCondLst>
                                        </p:cTn>
                                        <p:tgtEl>
                                          <p:spTgt spid="5">
                                            <p:txEl>
                                              <p:pRg st="2" end="2"/>
                                            </p:txEl>
                                          </p:spTgt>
                                        </p:tgtEl>
                                        <p:attrNameLst>
                                          <p:attrName>style.visibility</p:attrName>
                                        </p:attrNameLst>
                                      </p:cBhvr>
                                      <p:to>
                                        <p:strVal val="visible"/>
                                      </p:to>
                                    </p:set>
                                    <p:animEffect transition="in" filter="fade">
                                      <p:cBhvr>
                                        <p:cTn id="24" dur="1000"/>
                                        <p:tgtEl>
                                          <p:spTgt spid="5">
                                            <p:txEl>
                                              <p:pRg st="2" end="2"/>
                                            </p:txEl>
                                          </p:spTgt>
                                        </p:tgtEl>
                                      </p:cBhvr>
                                    </p:animEffect>
                                    <p:anim calcmode="lin" valueType="num">
                                      <p:cBhvr>
                                        <p:cTn id="25" dur="1000" fill="hold"/>
                                        <p:tgtEl>
                                          <p:spTgt spid="5">
                                            <p:txEl>
                                              <p:pRg st="2" end="2"/>
                                            </p:txEl>
                                          </p:spTgt>
                                        </p:tgtEl>
                                        <p:attrNameLst>
                                          <p:attrName>ppt_x</p:attrName>
                                        </p:attrNameLst>
                                      </p:cBhvr>
                                      <p:tavLst>
                                        <p:tav tm="0">
                                          <p:val>
                                            <p:strVal val="#ppt_x"/>
                                          </p:val>
                                        </p:tav>
                                        <p:tav tm="100000">
                                          <p:val>
                                            <p:strVal val="#ppt_x"/>
                                          </p:val>
                                        </p:tav>
                                      </p:tavLst>
                                    </p:anim>
                                    <p:anim calcmode="lin" valueType="num">
                                      <p:cBhvr>
                                        <p:cTn id="26" dur="1000" fill="hold"/>
                                        <p:tgtEl>
                                          <p:spTgt spid="5">
                                            <p:txEl>
                                              <p:pRg st="2" end="2"/>
                                            </p:txEl>
                                          </p:spTgt>
                                        </p:tgtEl>
                                        <p:attrNameLst>
                                          <p:attrName>ppt_y</p:attrName>
                                        </p:attrNameLst>
                                      </p:cBhvr>
                                      <p:tavLst>
                                        <p:tav tm="0">
                                          <p:val>
                                            <p:strVal val="#ppt_y+.1"/>
                                          </p:val>
                                        </p:tav>
                                        <p:tav tm="100000">
                                          <p:val>
                                            <p:strVal val="#ppt_y"/>
                                          </p:val>
                                        </p:tav>
                                      </p:tavLst>
                                    </p:anim>
                                  </p:childTnLst>
                                </p:cTn>
                              </p:par>
                            </p:childTnLst>
                          </p:cTn>
                        </p:par>
                        <p:par>
                          <p:cTn id="27" fill="hold">
                            <p:stCondLst>
                              <p:cond delay="2000"/>
                            </p:stCondLst>
                            <p:childTnLst>
                              <p:par>
                                <p:cTn id="28" presetID="42" presetClass="entr" presetSubtype="0" fill="hold" nodeType="afterEffect">
                                  <p:stCondLst>
                                    <p:cond delay="0"/>
                                  </p:stCondLst>
                                  <p:childTnLst>
                                    <p:set>
                                      <p:cBhvr>
                                        <p:cTn id="29" dur="1" fill="hold">
                                          <p:stCondLst>
                                            <p:cond delay="0"/>
                                          </p:stCondLst>
                                        </p:cTn>
                                        <p:tgtEl>
                                          <p:spTgt spid="5">
                                            <p:txEl>
                                              <p:pRg st="4" end="4"/>
                                            </p:txEl>
                                          </p:spTgt>
                                        </p:tgtEl>
                                        <p:attrNameLst>
                                          <p:attrName>style.visibility</p:attrName>
                                        </p:attrNameLst>
                                      </p:cBhvr>
                                      <p:to>
                                        <p:strVal val="visible"/>
                                      </p:to>
                                    </p:set>
                                    <p:animEffect transition="in" filter="fade">
                                      <p:cBhvr>
                                        <p:cTn id="30" dur="1000"/>
                                        <p:tgtEl>
                                          <p:spTgt spid="5">
                                            <p:txEl>
                                              <p:pRg st="4" end="4"/>
                                            </p:txEl>
                                          </p:spTgt>
                                        </p:tgtEl>
                                      </p:cBhvr>
                                    </p:animEffect>
                                    <p:anim calcmode="lin" valueType="num">
                                      <p:cBhvr>
                                        <p:cTn id="31" dur="1000" fill="hold"/>
                                        <p:tgtEl>
                                          <p:spTgt spid="5">
                                            <p:txEl>
                                              <p:pRg st="4" end="4"/>
                                            </p:txEl>
                                          </p:spTgt>
                                        </p:tgtEl>
                                        <p:attrNameLst>
                                          <p:attrName>ppt_x</p:attrName>
                                        </p:attrNameLst>
                                      </p:cBhvr>
                                      <p:tavLst>
                                        <p:tav tm="0">
                                          <p:val>
                                            <p:strVal val="#ppt_x"/>
                                          </p:val>
                                        </p:tav>
                                        <p:tav tm="100000">
                                          <p:val>
                                            <p:strVal val="#ppt_x"/>
                                          </p:val>
                                        </p:tav>
                                      </p:tavLst>
                                    </p:anim>
                                    <p:anim calcmode="lin" valueType="num">
                                      <p:cBhvr>
                                        <p:cTn id="32" dur="1000" fill="hold"/>
                                        <p:tgtEl>
                                          <p:spTgt spid="5">
                                            <p:txEl>
                                              <p:pRg st="4" end="4"/>
                                            </p:txEl>
                                          </p:spTgt>
                                        </p:tgtEl>
                                        <p:attrNameLst>
                                          <p:attrName>ppt_y</p:attrName>
                                        </p:attrNameLst>
                                      </p:cBhvr>
                                      <p:tavLst>
                                        <p:tav tm="0">
                                          <p:val>
                                            <p:strVal val="#ppt_y+.1"/>
                                          </p:val>
                                        </p:tav>
                                        <p:tav tm="100000">
                                          <p:val>
                                            <p:strVal val="#ppt_y"/>
                                          </p:val>
                                        </p:tav>
                                      </p:tavLst>
                                    </p:anim>
                                  </p:childTnLst>
                                </p:cTn>
                              </p:par>
                            </p:childTnLst>
                          </p:cTn>
                        </p:par>
                        <p:par>
                          <p:cTn id="33" fill="hold">
                            <p:stCondLst>
                              <p:cond delay="3000"/>
                            </p:stCondLst>
                            <p:childTnLst>
                              <p:par>
                                <p:cTn id="34" presetID="42" presetClass="entr" presetSubtype="0" fill="hold" nodeType="afterEffect">
                                  <p:stCondLst>
                                    <p:cond delay="0"/>
                                  </p:stCondLst>
                                  <p:childTnLst>
                                    <p:set>
                                      <p:cBhvr>
                                        <p:cTn id="35" dur="1" fill="hold">
                                          <p:stCondLst>
                                            <p:cond delay="0"/>
                                          </p:stCondLst>
                                        </p:cTn>
                                        <p:tgtEl>
                                          <p:spTgt spid="5">
                                            <p:txEl>
                                              <p:pRg st="6" end="6"/>
                                            </p:txEl>
                                          </p:spTgt>
                                        </p:tgtEl>
                                        <p:attrNameLst>
                                          <p:attrName>style.visibility</p:attrName>
                                        </p:attrNameLst>
                                      </p:cBhvr>
                                      <p:to>
                                        <p:strVal val="visible"/>
                                      </p:to>
                                    </p:set>
                                    <p:animEffect transition="in" filter="fade">
                                      <p:cBhvr>
                                        <p:cTn id="36" dur="1000"/>
                                        <p:tgtEl>
                                          <p:spTgt spid="5">
                                            <p:txEl>
                                              <p:pRg st="6" end="6"/>
                                            </p:txEl>
                                          </p:spTgt>
                                        </p:tgtEl>
                                      </p:cBhvr>
                                    </p:animEffect>
                                    <p:anim calcmode="lin" valueType="num">
                                      <p:cBhvr>
                                        <p:cTn id="37" dur="1000" fill="hold"/>
                                        <p:tgtEl>
                                          <p:spTgt spid="5">
                                            <p:txEl>
                                              <p:pRg st="6" end="6"/>
                                            </p:txEl>
                                          </p:spTgt>
                                        </p:tgtEl>
                                        <p:attrNameLst>
                                          <p:attrName>ppt_x</p:attrName>
                                        </p:attrNameLst>
                                      </p:cBhvr>
                                      <p:tavLst>
                                        <p:tav tm="0">
                                          <p:val>
                                            <p:strVal val="#ppt_x"/>
                                          </p:val>
                                        </p:tav>
                                        <p:tav tm="100000">
                                          <p:val>
                                            <p:strVal val="#ppt_x"/>
                                          </p:val>
                                        </p:tav>
                                      </p:tavLst>
                                    </p:anim>
                                    <p:anim calcmode="lin" valueType="num">
                                      <p:cBhvr>
                                        <p:cTn id="38" dur="1000" fill="hold"/>
                                        <p:tgtEl>
                                          <p:spTgt spid="5">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21C3A198-20EB-4A1A-B8C4-71974E87A2CE}"/>
              </a:ext>
            </a:extLst>
          </p:cNvPr>
          <p:cNvSpPr txBox="1"/>
          <p:nvPr/>
        </p:nvSpPr>
        <p:spPr>
          <a:xfrm>
            <a:off x="787746" y="2551836"/>
            <a:ext cx="1753332" cy="1754326"/>
          </a:xfrm>
          <a:prstGeom prst="rect">
            <a:avLst/>
          </a:prstGeom>
          <a:noFill/>
        </p:spPr>
        <p:txBody>
          <a:bodyPr wrap="square" rtlCol="0">
            <a:spAutoFit/>
          </a:bodyPr>
          <a:lstStyle/>
          <a:p>
            <a:pPr algn="ctr"/>
            <a:r>
              <a:rPr lang="en-US" sz="5400" b="1" dirty="0" err="1">
                <a:solidFill>
                  <a:schemeClr val="bg1"/>
                </a:solidFill>
              </a:rPr>
              <a:t>Nội</a:t>
            </a:r>
            <a:r>
              <a:rPr lang="en-US" sz="5400" b="1" dirty="0">
                <a:solidFill>
                  <a:schemeClr val="bg1"/>
                </a:solidFill>
              </a:rPr>
              <a:t> dung</a:t>
            </a:r>
          </a:p>
        </p:txBody>
      </p:sp>
      <p:sp>
        <p:nvSpPr>
          <p:cNvPr id="13" name="TextBox 12">
            <a:extLst>
              <a:ext uri="{FF2B5EF4-FFF2-40B4-BE49-F238E27FC236}">
                <a16:creationId xmlns:a16="http://schemas.microsoft.com/office/drawing/2014/main" id="{E0DA14E0-D975-4A80-B93B-69F68AC1EC60}"/>
              </a:ext>
            </a:extLst>
          </p:cNvPr>
          <p:cNvSpPr txBox="1"/>
          <p:nvPr/>
        </p:nvSpPr>
        <p:spPr>
          <a:xfrm>
            <a:off x="6227180" y="836339"/>
            <a:ext cx="4736476" cy="461665"/>
          </a:xfrm>
          <a:prstGeom prst="rect">
            <a:avLst/>
          </a:prstGeom>
          <a:noFill/>
        </p:spPr>
        <p:txBody>
          <a:bodyPr wrap="square" rtlCol="0">
            <a:spAutoFit/>
          </a:bodyPr>
          <a:lstStyle/>
          <a:p>
            <a:r>
              <a:rPr lang="en-US" sz="2400" b="1" dirty="0" err="1"/>
              <a:t>Sự</a:t>
            </a:r>
            <a:r>
              <a:rPr lang="en-US" sz="2400" b="1" dirty="0"/>
              <a:t> </a:t>
            </a:r>
            <a:r>
              <a:rPr lang="en-US" sz="2400" b="1" dirty="0" err="1"/>
              <a:t>cần</a:t>
            </a:r>
            <a:r>
              <a:rPr lang="en-US" sz="2400" b="1" dirty="0"/>
              <a:t> </a:t>
            </a:r>
            <a:r>
              <a:rPr lang="en-US" sz="2400" b="1" dirty="0" err="1"/>
              <a:t>thiết</a:t>
            </a:r>
            <a:r>
              <a:rPr lang="en-US" sz="2400" b="1" dirty="0"/>
              <a:t> </a:t>
            </a:r>
            <a:r>
              <a:rPr lang="en-US" sz="2400" b="1" dirty="0" err="1"/>
              <a:t>phải</a:t>
            </a:r>
            <a:r>
              <a:rPr lang="en-US" sz="2400" b="1" dirty="0"/>
              <a:t> </a:t>
            </a:r>
            <a:r>
              <a:rPr lang="en-US" sz="2400" b="1" dirty="0" err="1"/>
              <a:t>đoàn</a:t>
            </a:r>
            <a:r>
              <a:rPr lang="en-US" sz="2400" b="1" dirty="0"/>
              <a:t> </a:t>
            </a:r>
            <a:r>
              <a:rPr lang="en-US" sz="2400" b="1" dirty="0" err="1"/>
              <a:t>kết</a:t>
            </a:r>
            <a:r>
              <a:rPr lang="en-US" sz="2400" b="1" dirty="0"/>
              <a:t> </a:t>
            </a:r>
            <a:r>
              <a:rPr lang="en-US" sz="2400" b="1" dirty="0" err="1"/>
              <a:t>quốc</a:t>
            </a:r>
            <a:r>
              <a:rPr lang="en-US" sz="2400" b="1" dirty="0"/>
              <a:t> </a:t>
            </a:r>
            <a:r>
              <a:rPr lang="en-US" sz="2400" b="1" dirty="0" err="1"/>
              <a:t>tế</a:t>
            </a:r>
            <a:endParaRPr lang="en-US" sz="2400" b="1" dirty="0"/>
          </a:p>
        </p:txBody>
      </p:sp>
      <p:sp>
        <p:nvSpPr>
          <p:cNvPr id="14" name="TextBox 13">
            <a:extLst>
              <a:ext uri="{FF2B5EF4-FFF2-40B4-BE49-F238E27FC236}">
                <a16:creationId xmlns:a16="http://schemas.microsoft.com/office/drawing/2014/main" id="{32C6BB54-B906-438A-B78B-A61C4D021D47}"/>
              </a:ext>
            </a:extLst>
          </p:cNvPr>
          <p:cNvSpPr txBox="1"/>
          <p:nvPr/>
        </p:nvSpPr>
        <p:spPr>
          <a:xfrm>
            <a:off x="6227180" y="2814463"/>
            <a:ext cx="5004122" cy="830997"/>
          </a:xfrm>
          <a:prstGeom prst="rect">
            <a:avLst/>
          </a:prstGeom>
          <a:noFill/>
        </p:spPr>
        <p:txBody>
          <a:bodyPr wrap="square" rtlCol="0">
            <a:spAutoFit/>
          </a:bodyPr>
          <a:lstStyle/>
          <a:p>
            <a:r>
              <a:rPr lang="en-US" sz="2400" b="1" dirty="0" err="1"/>
              <a:t>Lực</a:t>
            </a:r>
            <a:r>
              <a:rPr lang="en-US" sz="2400" b="1" dirty="0"/>
              <a:t> </a:t>
            </a:r>
            <a:r>
              <a:rPr lang="en-US" sz="2400" b="1" dirty="0" err="1"/>
              <a:t>lượng</a:t>
            </a:r>
            <a:r>
              <a:rPr lang="en-US" sz="2400" b="1" dirty="0"/>
              <a:t> </a:t>
            </a:r>
            <a:r>
              <a:rPr lang="en-US" sz="2400" b="1" dirty="0" err="1"/>
              <a:t>đoàn</a:t>
            </a:r>
            <a:r>
              <a:rPr lang="en-US" sz="2400" b="1" dirty="0"/>
              <a:t> </a:t>
            </a:r>
            <a:r>
              <a:rPr lang="en-US" sz="2400" b="1" dirty="0" err="1"/>
              <a:t>kết</a:t>
            </a:r>
            <a:r>
              <a:rPr lang="en-US" sz="2400" b="1" dirty="0"/>
              <a:t> </a:t>
            </a:r>
            <a:r>
              <a:rPr lang="en-US" sz="2400" b="1" dirty="0" err="1"/>
              <a:t>quốc</a:t>
            </a:r>
            <a:r>
              <a:rPr lang="en-US" sz="2400" b="1" dirty="0"/>
              <a:t> </a:t>
            </a:r>
            <a:r>
              <a:rPr lang="en-US" sz="2400" b="1" dirty="0" err="1"/>
              <a:t>tế</a:t>
            </a:r>
            <a:r>
              <a:rPr lang="en-US" sz="2400" b="1" dirty="0"/>
              <a:t> </a:t>
            </a:r>
            <a:r>
              <a:rPr lang="en-US" sz="2400" b="1" dirty="0" err="1"/>
              <a:t>và</a:t>
            </a:r>
            <a:r>
              <a:rPr lang="en-US" sz="2400" b="1" dirty="0"/>
              <a:t> </a:t>
            </a:r>
            <a:r>
              <a:rPr lang="en-US" sz="2400" b="1" dirty="0" err="1"/>
              <a:t>hình</a:t>
            </a:r>
            <a:r>
              <a:rPr lang="en-US" sz="2400" b="1" dirty="0"/>
              <a:t> </a:t>
            </a:r>
            <a:r>
              <a:rPr lang="en-US" sz="2400" b="1" dirty="0" err="1"/>
              <a:t>thức</a:t>
            </a:r>
            <a:r>
              <a:rPr lang="en-US" sz="2400" b="1" dirty="0"/>
              <a:t> </a:t>
            </a:r>
            <a:r>
              <a:rPr lang="en-US" sz="2400" b="1" dirty="0" err="1"/>
              <a:t>tổ</a:t>
            </a:r>
            <a:r>
              <a:rPr lang="en-US" sz="2400" b="1" dirty="0"/>
              <a:t> </a:t>
            </a:r>
            <a:r>
              <a:rPr lang="en-US" sz="2400" b="1" dirty="0" err="1"/>
              <a:t>chức</a:t>
            </a:r>
            <a:endParaRPr lang="en-US" sz="2400" b="1" dirty="0"/>
          </a:p>
        </p:txBody>
      </p:sp>
      <p:sp>
        <p:nvSpPr>
          <p:cNvPr id="15" name="TextBox 14">
            <a:extLst>
              <a:ext uri="{FF2B5EF4-FFF2-40B4-BE49-F238E27FC236}">
                <a16:creationId xmlns:a16="http://schemas.microsoft.com/office/drawing/2014/main" id="{699FA1A1-530D-4E93-9485-5E45BB1EBE68}"/>
              </a:ext>
            </a:extLst>
          </p:cNvPr>
          <p:cNvSpPr txBox="1"/>
          <p:nvPr/>
        </p:nvSpPr>
        <p:spPr>
          <a:xfrm>
            <a:off x="6227180" y="5127072"/>
            <a:ext cx="4085864" cy="461665"/>
          </a:xfrm>
          <a:prstGeom prst="rect">
            <a:avLst/>
          </a:prstGeom>
          <a:noFill/>
        </p:spPr>
        <p:txBody>
          <a:bodyPr wrap="square" rtlCol="0">
            <a:spAutoFit/>
          </a:bodyPr>
          <a:lstStyle/>
          <a:p>
            <a:r>
              <a:rPr lang="en-US" sz="2400" b="1" dirty="0" err="1"/>
              <a:t>Nguyên</a:t>
            </a:r>
            <a:r>
              <a:rPr lang="en-US" sz="2400" b="1" dirty="0"/>
              <a:t> </a:t>
            </a:r>
            <a:r>
              <a:rPr lang="en-US" sz="2400" b="1" dirty="0" err="1"/>
              <a:t>tắc</a:t>
            </a:r>
            <a:r>
              <a:rPr lang="en-US" sz="2400" b="1" dirty="0"/>
              <a:t> </a:t>
            </a:r>
            <a:r>
              <a:rPr lang="en-US" sz="2400" b="1" dirty="0" err="1"/>
              <a:t>đoàn</a:t>
            </a:r>
            <a:r>
              <a:rPr lang="en-US" sz="2400" b="1" dirty="0"/>
              <a:t> </a:t>
            </a:r>
            <a:r>
              <a:rPr lang="en-US" sz="2400" b="1" dirty="0" err="1"/>
              <a:t>kết</a:t>
            </a:r>
            <a:r>
              <a:rPr lang="en-US" sz="2400" b="1" dirty="0"/>
              <a:t> </a:t>
            </a:r>
            <a:r>
              <a:rPr lang="en-US" sz="2400" b="1" dirty="0" err="1"/>
              <a:t>quốc</a:t>
            </a:r>
            <a:r>
              <a:rPr lang="en-US" sz="2400" b="1" dirty="0"/>
              <a:t> </a:t>
            </a:r>
            <a:r>
              <a:rPr lang="en-US" sz="2400" b="1" dirty="0" err="1"/>
              <a:t>tế</a:t>
            </a:r>
            <a:endParaRPr lang="en-US" sz="2400" b="1" dirty="0"/>
          </a:p>
        </p:txBody>
      </p:sp>
      <p:grpSp>
        <p:nvGrpSpPr>
          <p:cNvPr id="4" name="Group 3">
            <a:extLst>
              <a:ext uri="{FF2B5EF4-FFF2-40B4-BE49-F238E27FC236}">
                <a16:creationId xmlns:a16="http://schemas.microsoft.com/office/drawing/2014/main" id="{25086EF3-8F1F-41C1-8157-8496845889D8}"/>
              </a:ext>
            </a:extLst>
          </p:cNvPr>
          <p:cNvGrpSpPr/>
          <p:nvPr/>
        </p:nvGrpSpPr>
        <p:grpSpPr>
          <a:xfrm>
            <a:off x="5364444" y="679525"/>
            <a:ext cx="777150" cy="796150"/>
            <a:chOff x="5364444" y="679525"/>
            <a:chExt cx="777150" cy="796150"/>
          </a:xfrm>
        </p:grpSpPr>
        <p:pic>
          <p:nvPicPr>
            <p:cNvPr id="18" name="Google Shape;168;p36">
              <a:extLst>
                <a:ext uri="{FF2B5EF4-FFF2-40B4-BE49-F238E27FC236}">
                  <a16:creationId xmlns:a16="http://schemas.microsoft.com/office/drawing/2014/main" id="{882F197B-6202-44CD-928E-00E2623DA4D9}"/>
                </a:ext>
              </a:extLst>
            </p:cNvPr>
            <p:cNvPicPr preferRelativeResize="0"/>
            <p:nvPr/>
          </p:nvPicPr>
          <p:blipFill>
            <a:blip r:embed="rId3">
              <a:alphaModFix/>
            </a:blip>
            <a:stretch>
              <a:fillRect/>
            </a:stretch>
          </p:blipFill>
          <p:spPr>
            <a:xfrm>
              <a:off x="5364444" y="679525"/>
              <a:ext cx="777150" cy="796150"/>
            </a:xfrm>
            <a:prstGeom prst="rect">
              <a:avLst/>
            </a:prstGeom>
            <a:noFill/>
            <a:ln>
              <a:noFill/>
            </a:ln>
          </p:spPr>
        </p:pic>
        <p:sp>
          <p:nvSpPr>
            <p:cNvPr id="3" name="TextBox 2">
              <a:extLst>
                <a:ext uri="{FF2B5EF4-FFF2-40B4-BE49-F238E27FC236}">
                  <a16:creationId xmlns:a16="http://schemas.microsoft.com/office/drawing/2014/main" id="{A279F594-6054-466E-B409-3948C7E3F19D}"/>
                </a:ext>
              </a:extLst>
            </p:cNvPr>
            <p:cNvSpPr txBox="1"/>
            <p:nvPr/>
          </p:nvSpPr>
          <p:spPr>
            <a:xfrm>
              <a:off x="5598939" y="836338"/>
              <a:ext cx="308160" cy="461665"/>
            </a:xfrm>
            <a:prstGeom prst="rect">
              <a:avLst/>
            </a:prstGeom>
            <a:noFill/>
          </p:spPr>
          <p:txBody>
            <a:bodyPr wrap="square" rtlCol="0">
              <a:spAutoFit/>
            </a:bodyPr>
            <a:lstStyle/>
            <a:p>
              <a:r>
                <a:rPr lang="en-US" sz="2400" b="1">
                  <a:solidFill>
                    <a:schemeClr val="bg1"/>
                  </a:solidFill>
                </a:rPr>
                <a:t>1</a:t>
              </a:r>
            </a:p>
          </p:txBody>
        </p:sp>
      </p:grpSp>
      <p:grpSp>
        <p:nvGrpSpPr>
          <p:cNvPr id="5" name="Group 4">
            <a:extLst>
              <a:ext uri="{FF2B5EF4-FFF2-40B4-BE49-F238E27FC236}">
                <a16:creationId xmlns:a16="http://schemas.microsoft.com/office/drawing/2014/main" id="{693D8B87-63A5-48E6-95F4-CCD49E46DC6A}"/>
              </a:ext>
            </a:extLst>
          </p:cNvPr>
          <p:cNvGrpSpPr/>
          <p:nvPr/>
        </p:nvGrpSpPr>
        <p:grpSpPr>
          <a:xfrm>
            <a:off x="5364444" y="2814463"/>
            <a:ext cx="777150" cy="796150"/>
            <a:chOff x="5364444" y="2814463"/>
            <a:chExt cx="777150" cy="796150"/>
          </a:xfrm>
        </p:grpSpPr>
        <p:pic>
          <p:nvPicPr>
            <p:cNvPr id="20" name="Google Shape;168;p36">
              <a:extLst>
                <a:ext uri="{FF2B5EF4-FFF2-40B4-BE49-F238E27FC236}">
                  <a16:creationId xmlns:a16="http://schemas.microsoft.com/office/drawing/2014/main" id="{92BD594B-A567-4491-A2C0-88101901480D}"/>
                </a:ext>
              </a:extLst>
            </p:cNvPr>
            <p:cNvPicPr preferRelativeResize="0"/>
            <p:nvPr/>
          </p:nvPicPr>
          <p:blipFill>
            <a:blip r:embed="rId3">
              <a:alphaModFix/>
            </a:blip>
            <a:stretch>
              <a:fillRect/>
            </a:stretch>
          </p:blipFill>
          <p:spPr>
            <a:xfrm>
              <a:off x="5364444" y="2814463"/>
              <a:ext cx="777150" cy="796150"/>
            </a:xfrm>
            <a:prstGeom prst="rect">
              <a:avLst/>
            </a:prstGeom>
            <a:noFill/>
            <a:ln>
              <a:noFill/>
            </a:ln>
          </p:spPr>
        </p:pic>
        <p:sp>
          <p:nvSpPr>
            <p:cNvPr id="23" name="TextBox 22">
              <a:extLst>
                <a:ext uri="{FF2B5EF4-FFF2-40B4-BE49-F238E27FC236}">
                  <a16:creationId xmlns:a16="http://schemas.microsoft.com/office/drawing/2014/main" id="{841A675E-9F69-43CE-8577-7796DD95C68C}"/>
                </a:ext>
              </a:extLst>
            </p:cNvPr>
            <p:cNvSpPr txBox="1"/>
            <p:nvPr/>
          </p:nvSpPr>
          <p:spPr>
            <a:xfrm>
              <a:off x="5598939" y="2967334"/>
              <a:ext cx="308160" cy="461665"/>
            </a:xfrm>
            <a:prstGeom prst="rect">
              <a:avLst/>
            </a:prstGeom>
            <a:noFill/>
          </p:spPr>
          <p:txBody>
            <a:bodyPr wrap="square" rtlCol="0">
              <a:spAutoFit/>
            </a:bodyPr>
            <a:lstStyle/>
            <a:p>
              <a:r>
                <a:rPr lang="en-US" sz="2400" b="1">
                  <a:solidFill>
                    <a:schemeClr val="bg1"/>
                  </a:solidFill>
                </a:rPr>
                <a:t>2</a:t>
              </a:r>
            </a:p>
          </p:txBody>
        </p:sp>
      </p:grpSp>
      <p:grpSp>
        <p:nvGrpSpPr>
          <p:cNvPr id="6" name="Group 5">
            <a:extLst>
              <a:ext uri="{FF2B5EF4-FFF2-40B4-BE49-F238E27FC236}">
                <a16:creationId xmlns:a16="http://schemas.microsoft.com/office/drawing/2014/main" id="{4A0E7D73-F009-430A-93F3-569CED0D3D17}"/>
              </a:ext>
            </a:extLst>
          </p:cNvPr>
          <p:cNvGrpSpPr/>
          <p:nvPr/>
        </p:nvGrpSpPr>
        <p:grpSpPr>
          <a:xfrm>
            <a:off x="5364444" y="4959830"/>
            <a:ext cx="777150" cy="796150"/>
            <a:chOff x="5364444" y="4959830"/>
            <a:chExt cx="777150" cy="796150"/>
          </a:xfrm>
        </p:grpSpPr>
        <p:pic>
          <p:nvPicPr>
            <p:cNvPr id="22" name="Google Shape;168;p36">
              <a:extLst>
                <a:ext uri="{FF2B5EF4-FFF2-40B4-BE49-F238E27FC236}">
                  <a16:creationId xmlns:a16="http://schemas.microsoft.com/office/drawing/2014/main" id="{DCEDA0B0-D161-4192-889A-EFBB3C41AD88}"/>
                </a:ext>
              </a:extLst>
            </p:cNvPr>
            <p:cNvPicPr preferRelativeResize="0"/>
            <p:nvPr/>
          </p:nvPicPr>
          <p:blipFill>
            <a:blip r:embed="rId3">
              <a:alphaModFix/>
            </a:blip>
            <a:stretch>
              <a:fillRect/>
            </a:stretch>
          </p:blipFill>
          <p:spPr>
            <a:xfrm>
              <a:off x="5364444" y="4959830"/>
              <a:ext cx="777150" cy="796150"/>
            </a:xfrm>
            <a:prstGeom prst="rect">
              <a:avLst/>
            </a:prstGeom>
            <a:noFill/>
            <a:ln>
              <a:noFill/>
            </a:ln>
          </p:spPr>
        </p:pic>
        <p:sp>
          <p:nvSpPr>
            <p:cNvPr id="24" name="TextBox 23">
              <a:extLst>
                <a:ext uri="{FF2B5EF4-FFF2-40B4-BE49-F238E27FC236}">
                  <a16:creationId xmlns:a16="http://schemas.microsoft.com/office/drawing/2014/main" id="{4FF13395-F200-41D9-858A-A60323F3ED8D}"/>
                </a:ext>
              </a:extLst>
            </p:cNvPr>
            <p:cNvSpPr txBox="1"/>
            <p:nvPr/>
          </p:nvSpPr>
          <p:spPr>
            <a:xfrm>
              <a:off x="5598939" y="5127072"/>
              <a:ext cx="308160" cy="461665"/>
            </a:xfrm>
            <a:prstGeom prst="rect">
              <a:avLst/>
            </a:prstGeom>
            <a:noFill/>
          </p:spPr>
          <p:txBody>
            <a:bodyPr wrap="square" rtlCol="0">
              <a:spAutoFit/>
            </a:bodyPr>
            <a:lstStyle/>
            <a:p>
              <a:r>
                <a:rPr lang="en-US" sz="2400" b="1">
                  <a:solidFill>
                    <a:schemeClr val="bg1"/>
                  </a:solidFill>
                </a:rPr>
                <a:t>3</a:t>
              </a:r>
            </a:p>
          </p:txBody>
        </p:sp>
      </p:grpSp>
    </p:spTree>
    <p:extLst>
      <p:ext uri="{BB962C8B-B14F-4D97-AF65-F5344CB8AC3E}">
        <p14:creationId xmlns:p14="http://schemas.microsoft.com/office/powerpoint/2010/main" val="2782042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500"/>
                                        <p:tgtEl>
                                          <p:spTgt spid="4"/>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wipe(left)">
                                      <p:cBhvr>
                                        <p:cTn id="11" dur="500"/>
                                        <p:tgtEl>
                                          <p:spTgt spid="13"/>
                                        </p:tgtEl>
                                      </p:cBhvr>
                                    </p:animEffect>
                                  </p:childTnLst>
                                </p:cTn>
                              </p:par>
                            </p:childTnLst>
                          </p:cTn>
                        </p:par>
                      </p:childTnLst>
                    </p:cTn>
                  </p:par>
                  <p:par>
                    <p:cTn id="12" fill="hold">
                      <p:stCondLst>
                        <p:cond delay="indefinite"/>
                      </p:stCondLst>
                      <p:childTnLst>
                        <p:par>
                          <p:cTn id="13" fill="hold">
                            <p:stCondLst>
                              <p:cond delay="0"/>
                            </p:stCondLst>
                            <p:childTnLst>
                              <p:par>
                                <p:cTn id="14" presetID="21" presetClass="entr" presetSubtype="1" fill="hold" nodeType="click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wheel(1)">
                                      <p:cBhvr>
                                        <p:cTn id="16" dur="500"/>
                                        <p:tgtEl>
                                          <p:spTgt spid="5"/>
                                        </p:tgtEl>
                                      </p:cBhvr>
                                    </p:animEffect>
                                  </p:childTnLst>
                                </p:cTn>
                              </p:par>
                            </p:childTnLst>
                          </p:cTn>
                        </p:par>
                        <p:par>
                          <p:cTn id="17" fill="hold">
                            <p:stCondLst>
                              <p:cond delay="500"/>
                            </p:stCondLst>
                            <p:childTnLst>
                              <p:par>
                                <p:cTn id="18" presetID="22" presetClass="entr" presetSubtype="8" fill="hold" grpId="0" nodeType="after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wipe(left)">
                                      <p:cBhvr>
                                        <p:cTn id="20" dur="500"/>
                                        <p:tgtEl>
                                          <p:spTgt spid="14"/>
                                        </p:tgtEl>
                                      </p:cBhvr>
                                    </p:animEffect>
                                  </p:childTnLst>
                                </p:cTn>
                              </p:par>
                            </p:childTnLst>
                          </p:cTn>
                        </p:par>
                      </p:childTnLst>
                    </p:cTn>
                  </p:par>
                  <p:par>
                    <p:cTn id="21" fill="hold">
                      <p:stCondLst>
                        <p:cond delay="indefinite"/>
                      </p:stCondLst>
                      <p:childTnLst>
                        <p:par>
                          <p:cTn id="22" fill="hold">
                            <p:stCondLst>
                              <p:cond delay="0"/>
                            </p:stCondLst>
                            <p:childTnLst>
                              <p:par>
                                <p:cTn id="23" presetID="21" presetClass="entr" presetSubtype="1"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wheel(1)">
                                      <p:cBhvr>
                                        <p:cTn id="25" dur="500"/>
                                        <p:tgtEl>
                                          <p:spTgt spid="6"/>
                                        </p:tgtEl>
                                      </p:cBhvr>
                                    </p:animEffect>
                                  </p:childTnLst>
                                </p:cTn>
                              </p:par>
                            </p:childTnLst>
                          </p:cTn>
                        </p:par>
                        <p:par>
                          <p:cTn id="26" fill="hold">
                            <p:stCondLst>
                              <p:cond delay="500"/>
                            </p:stCondLst>
                            <p:childTnLst>
                              <p:par>
                                <p:cTn id="27" presetID="22" presetClass="entr" presetSubtype="8" fill="hold" grpId="0" nodeType="after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wipe(left)">
                                      <p:cBhvr>
                                        <p:cTn id="29"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Lst>
  </p:timing>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C5ABA039-EA2F-4984-9C11-AEC8B440FDB0}"/>
              </a:ext>
            </a:extLst>
          </p:cNvPr>
          <p:cNvSpPr txBox="1"/>
          <p:nvPr/>
        </p:nvSpPr>
        <p:spPr>
          <a:xfrm>
            <a:off x="2566219" y="1750142"/>
            <a:ext cx="6921910" cy="2277547"/>
          </a:xfrm>
          <a:prstGeom prst="rect">
            <a:avLst/>
          </a:prstGeom>
          <a:noFill/>
        </p:spPr>
        <p:txBody>
          <a:bodyPr wrap="square" rtlCol="0">
            <a:spAutoFit/>
          </a:bodyPr>
          <a:lstStyle/>
          <a:p>
            <a:pPr algn="ctr"/>
            <a:r>
              <a:rPr lang="en-US" sz="4600" b="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02</a:t>
            </a:r>
          </a:p>
          <a:p>
            <a:pPr algn="ctr"/>
            <a:r>
              <a:rPr lang="en-US" sz="3200" b="1">
                <a:solidFill>
                  <a:schemeClr val="bg1"/>
                </a:solidFill>
                <a:latin typeface="Times New Roman" panose="02020603050405020304" pitchFamily="18" charset="0"/>
                <a:ea typeface="Calibri" panose="020F0502020204030204" pitchFamily="34" charset="0"/>
                <a:cs typeface="Times New Roman" panose="02020603050405020304" pitchFamily="18" charset="0"/>
              </a:rPr>
              <a:t>Xây dựng khối đại đoàn kết toàn dân tộc trên nền tảng liên minh công – nông – trí dưới sự lãnh đạo của Đảng</a:t>
            </a:r>
            <a:endParaRPr lang="en-US" sz="3000">
              <a:solidFill>
                <a:schemeClr val="bg1"/>
              </a:solidFill>
            </a:endParaRPr>
          </a:p>
        </p:txBody>
      </p:sp>
    </p:spTree>
    <p:extLst>
      <p:ext uri="{BB962C8B-B14F-4D97-AF65-F5344CB8AC3E}">
        <p14:creationId xmlns:p14="http://schemas.microsoft.com/office/powerpoint/2010/main" val="42705958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2292CDAB-DE0D-47D2-8B9C-9451A010B21F}"/>
              </a:ext>
            </a:extLst>
          </p:cNvPr>
          <p:cNvSpPr txBox="1"/>
          <p:nvPr/>
        </p:nvSpPr>
        <p:spPr>
          <a:xfrm>
            <a:off x="681182" y="1909329"/>
            <a:ext cx="6268258" cy="2862322"/>
          </a:xfrm>
          <a:prstGeom prst="rect">
            <a:avLst/>
          </a:prstGeom>
          <a:noFill/>
        </p:spPr>
        <p:txBody>
          <a:bodyPr wrap="square" rtlCol="0">
            <a:spAutoFit/>
          </a:bodyPr>
          <a:lstStyle/>
          <a:p>
            <a:pPr algn="just"/>
            <a:r>
              <a:rPr lang="en-US" sz="2000">
                <a:effectLst/>
                <a:latin typeface="Times New Roman" panose="02020603050405020304" pitchFamily="18" charset="0"/>
                <a:ea typeface="Times New Roman" panose="02020603050405020304" pitchFamily="18" charset="0"/>
              </a:rPr>
              <a:t>Tư tưởng đại đoàn kết toàn dân tộc → trở thành </a:t>
            </a:r>
            <a:r>
              <a:rPr lang="en-US" sz="2000" b="1">
                <a:effectLst/>
                <a:latin typeface="Times New Roman" panose="02020603050405020304" pitchFamily="18" charset="0"/>
                <a:ea typeface="Times New Roman" panose="02020603050405020304" pitchFamily="18" charset="0"/>
              </a:rPr>
              <a:t>quan điểm xuyên suốt</a:t>
            </a:r>
            <a:r>
              <a:rPr lang="en-US" sz="2000">
                <a:effectLst/>
                <a:latin typeface="Times New Roman" panose="02020603050405020304" pitchFamily="18" charset="0"/>
                <a:ea typeface="Times New Roman" panose="02020603050405020304" pitchFamily="18" charset="0"/>
              </a:rPr>
              <a:t> đường lối chiến lược của Đảng Cộng sản Việt Nam </a:t>
            </a:r>
          </a:p>
          <a:p>
            <a:pPr algn="just"/>
            <a:endParaRPr lang="en-US" sz="2000">
              <a:latin typeface="Times New Roman" panose="02020603050405020304" pitchFamily="18" charset="0"/>
              <a:cs typeface="Times New Roman" panose="02020603050405020304" pitchFamily="18" charset="0"/>
            </a:endParaRPr>
          </a:p>
          <a:p>
            <a:pPr algn="just"/>
            <a:r>
              <a:rPr lang="en-US" sz="2000">
                <a:effectLst/>
                <a:latin typeface="Times New Roman" panose="02020603050405020304" pitchFamily="18" charset="0"/>
                <a:ea typeface="Times New Roman" panose="02020603050405020304" pitchFamily="18" charset="0"/>
              </a:rPr>
              <a:t>Theo Người, đoàn kết làm nên </a:t>
            </a:r>
            <a:r>
              <a:rPr lang="en-US" sz="2000" b="1">
                <a:effectLst/>
                <a:latin typeface="Times New Roman" panose="02020603050405020304" pitchFamily="18" charset="0"/>
                <a:ea typeface="Times New Roman" panose="02020603050405020304" pitchFamily="18" charset="0"/>
              </a:rPr>
              <a:t>sức mạnh</a:t>
            </a:r>
            <a:r>
              <a:rPr lang="en-US" sz="2000">
                <a:effectLst/>
                <a:latin typeface="Times New Roman" panose="02020603050405020304" pitchFamily="18" charset="0"/>
                <a:ea typeface="Times New Roman" panose="02020603050405020304" pitchFamily="18" charset="0"/>
              </a:rPr>
              <a:t> và </a:t>
            </a:r>
            <a:r>
              <a:rPr lang="en-US" sz="2000" b="1">
                <a:effectLst/>
                <a:latin typeface="Times New Roman" panose="02020603050405020304" pitchFamily="18" charset="0"/>
                <a:ea typeface="Times New Roman" panose="02020603050405020304" pitchFamily="18" charset="0"/>
              </a:rPr>
              <a:t>là cội nguồn</a:t>
            </a:r>
            <a:r>
              <a:rPr lang="en-US" sz="2000">
                <a:effectLst/>
                <a:latin typeface="Times New Roman" panose="02020603050405020304" pitchFamily="18" charset="0"/>
                <a:ea typeface="Times New Roman" panose="02020603050405020304" pitchFamily="18" charset="0"/>
              </a:rPr>
              <a:t> của mọi thành công: “Đoàn kết là một lực lượng vô địch của chúng ta để khắc phục khó khăn, giành lấy thắng lợi”; “Đoàn kết, đoàn kết, đại đoàn kết; Thành công, thành công, đại thành công”</a:t>
            </a:r>
            <a:endParaRPr lang="en-US" sz="2000">
              <a:latin typeface="Times New Roman" panose="02020603050405020304" pitchFamily="18" charset="0"/>
              <a:cs typeface="Times New Roman" panose="02020603050405020304" pitchFamily="18" charset="0"/>
            </a:endParaRPr>
          </a:p>
        </p:txBody>
      </p:sp>
      <p:pic>
        <p:nvPicPr>
          <p:cNvPr id="1026" name="Picture 2" descr="Liên minh công nhân, nông dân, trí thức thời kì quá độ lên CNXH Việt Nam">
            <a:extLst>
              <a:ext uri="{FF2B5EF4-FFF2-40B4-BE49-F238E27FC236}">
                <a16:creationId xmlns:a16="http://schemas.microsoft.com/office/drawing/2014/main" id="{A176C38E-6C3B-4AC8-B9DC-394AE9BE30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01345" y="1909329"/>
            <a:ext cx="4052455" cy="30393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8941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with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wheel(1)">
                                      <p:cBhvr>
                                        <p:cTn id="7" dur="500"/>
                                        <p:tgtEl>
                                          <p:spTgt spid="1026"/>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xit" presetSubtype="0" fill="hold" grpId="1" nodeType="clickEffect">
                                  <p:stCondLst>
                                    <p:cond delay="0"/>
                                  </p:stCondLst>
                                  <p:childTnLst>
                                    <p:animEffect transition="out" filter="fade">
                                      <p:cBhvr>
                                        <p:cTn id="18" dur="1000"/>
                                        <p:tgtEl>
                                          <p:spTgt spid="7"/>
                                        </p:tgtEl>
                                      </p:cBhvr>
                                    </p:animEffect>
                                    <p:anim calcmode="lin" valueType="num">
                                      <p:cBhvr>
                                        <p:cTn id="19" dur="1000"/>
                                        <p:tgtEl>
                                          <p:spTgt spid="7"/>
                                        </p:tgtEl>
                                        <p:attrNameLst>
                                          <p:attrName>ppt_x</p:attrName>
                                        </p:attrNameLst>
                                      </p:cBhvr>
                                      <p:tavLst>
                                        <p:tav tm="0">
                                          <p:val>
                                            <p:strVal val="ppt_x"/>
                                          </p:val>
                                        </p:tav>
                                        <p:tav tm="100000">
                                          <p:val>
                                            <p:strVal val="ppt_x"/>
                                          </p:val>
                                        </p:tav>
                                      </p:tavLst>
                                    </p:anim>
                                    <p:anim calcmode="lin" valueType="num">
                                      <p:cBhvr>
                                        <p:cTn id="20" dur="1000"/>
                                        <p:tgtEl>
                                          <p:spTgt spid="7"/>
                                        </p:tgtEl>
                                        <p:attrNameLst>
                                          <p:attrName>ppt_y</p:attrName>
                                        </p:attrNameLst>
                                      </p:cBhvr>
                                      <p:tavLst>
                                        <p:tav tm="0">
                                          <p:val>
                                            <p:strVal val="ppt_y"/>
                                          </p:val>
                                        </p:tav>
                                        <p:tav tm="100000">
                                          <p:val>
                                            <p:strVal val="ppt_y+.1"/>
                                          </p:val>
                                        </p:tav>
                                      </p:tavLst>
                                    </p:anim>
                                    <p:set>
                                      <p:cBhvr>
                                        <p:cTn id="21" dur="1" fill="hold">
                                          <p:stCondLst>
                                            <p:cond delay="9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Lst>
  </p:timing>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2292CDAB-DE0D-47D2-8B9C-9451A010B21F}"/>
              </a:ext>
            </a:extLst>
          </p:cNvPr>
          <p:cNvSpPr txBox="1"/>
          <p:nvPr/>
        </p:nvSpPr>
        <p:spPr>
          <a:xfrm>
            <a:off x="787399" y="1918564"/>
            <a:ext cx="6005945" cy="2554545"/>
          </a:xfrm>
          <a:prstGeom prst="rect">
            <a:avLst/>
          </a:prstGeom>
          <a:noFill/>
        </p:spPr>
        <p:txBody>
          <a:bodyPr wrap="square" rtlCol="0">
            <a:spAutoFit/>
          </a:bodyPr>
          <a:lstStyle/>
          <a:p>
            <a:pPr algn="just"/>
            <a:r>
              <a:rPr lang="en-US" sz="2000">
                <a:latin typeface="Times New Roman" panose="02020603050405020304" pitchFamily="18" charset="0"/>
                <a:cs typeface="Times New Roman" panose="02020603050405020304" pitchFamily="18" charset="0"/>
              </a:rPr>
              <a:t>Mặt trận dân tộc thống nhất càng rộng rãi </a:t>
            </a:r>
            <a:r>
              <a:rPr lang="en-US" sz="2000">
                <a:latin typeface="Times New Roman" panose="02020603050405020304" pitchFamily="18" charset="0"/>
                <a:ea typeface="Times New Roman" panose="02020603050405020304" pitchFamily="18" charset="0"/>
                <a:cs typeface="Times New Roman" panose="02020603050405020304" pitchFamily="18" charset="0"/>
              </a:rPr>
              <a:t>→ sức mạnh của khối liên minh công – nông – trí càng tăng</a:t>
            </a:r>
            <a:r>
              <a:rPr lang="en-US" sz="2000">
                <a:latin typeface="Times New Roman" panose="02020603050405020304" pitchFamily="18" charset="0"/>
                <a:cs typeface="Times New Roman" panose="02020603050405020304" pitchFamily="18" charset="0"/>
              </a:rPr>
              <a:t>.</a:t>
            </a:r>
          </a:p>
          <a:p>
            <a:pPr algn="just"/>
            <a:endParaRPr lang="en-US" sz="2000">
              <a:latin typeface="Times New Roman" panose="02020603050405020304" pitchFamily="18" charset="0"/>
              <a:cs typeface="Times New Roman" panose="02020603050405020304" pitchFamily="18" charset="0"/>
            </a:endParaRPr>
          </a:p>
          <a:p>
            <a:pPr algn="just"/>
            <a:r>
              <a:rPr lang="en-US" sz="2000">
                <a:latin typeface="Times New Roman" panose="02020603050405020304" pitchFamily="18" charset="0"/>
                <a:cs typeface="Times New Roman" panose="02020603050405020304" pitchFamily="18" charset="0"/>
              </a:rPr>
              <a:t>Sự lãnh đạo của Đảng càng vững chắc, khối liên minh giai cấp, tầng lớp càng được củng cố </a:t>
            </a:r>
            <a:r>
              <a:rPr lang="en-US" sz="2000">
                <a:latin typeface="Times New Roman" panose="02020603050405020304" pitchFamily="18" charset="0"/>
                <a:ea typeface="Times New Roman" panose="02020603050405020304" pitchFamily="18" charset="0"/>
                <a:cs typeface="Times New Roman" panose="02020603050405020304" pitchFamily="18" charset="0"/>
              </a:rPr>
              <a:t>→ </a:t>
            </a:r>
            <a:r>
              <a:rPr lang="en-US" sz="2000">
                <a:latin typeface="Times New Roman" panose="02020603050405020304" pitchFamily="18" charset="0"/>
                <a:cs typeface="Times New Roman" panose="02020603050405020304" pitchFamily="18" charset="0"/>
              </a:rPr>
              <a:t> Mặt trận dân tộc thống nhất càng được mở rộng, sức mạnh khối đại đoàn kết dân tộc càng được nhân lên gấp bội. </a:t>
            </a:r>
          </a:p>
          <a:p>
            <a:pPr algn="just"/>
            <a:endParaRPr lang="en-US" sz="2000">
              <a:latin typeface="Times New Roman" panose="02020603050405020304" pitchFamily="18" charset="0"/>
              <a:cs typeface="Times New Roman" panose="02020603050405020304" pitchFamily="18" charset="0"/>
            </a:endParaRPr>
          </a:p>
        </p:txBody>
      </p:sp>
      <p:pic>
        <p:nvPicPr>
          <p:cNvPr id="1026" name="Picture 2" descr="Liên minh công nhân, nông dân, trí thức thời kì quá độ lên CNXH Việt Nam">
            <a:extLst>
              <a:ext uri="{FF2B5EF4-FFF2-40B4-BE49-F238E27FC236}">
                <a16:creationId xmlns:a16="http://schemas.microsoft.com/office/drawing/2014/main" id="{A176C38E-6C3B-4AC8-B9DC-394AE9BE30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01346" y="1811007"/>
            <a:ext cx="4052455" cy="30393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1023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xit" presetSubtype="0" fill="hold" grpId="1" nodeType="clickEffect">
                                  <p:stCondLst>
                                    <p:cond delay="0"/>
                                  </p:stCondLst>
                                  <p:childTnLst>
                                    <p:animEffect transition="out" filter="fade">
                                      <p:cBhvr>
                                        <p:cTn id="13" dur="1000"/>
                                        <p:tgtEl>
                                          <p:spTgt spid="7"/>
                                        </p:tgtEl>
                                      </p:cBhvr>
                                    </p:animEffect>
                                    <p:anim calcmode="lin" valueType="num">
                                      <p:cBhvr>
                                        <p:cTn id="14" dur="1000"/>
                                        <p:tgtEl>
                                          <p:spTgt spid="7"/>
                                        </p:tgtEl>
                                        <p:attrNameLst>
                                          <p:attrName>ppt_x</p:attrName>
                                        </p:attrNameLst>
                                      </p:cBhvr>
                                      <p:tavLst>
                                        <p:tav tm="0">
                                          <p:val>
                                            <p:strVal val="ppt_x"/>
                                          </p:val>
                                        </p:tav>
                                        <p:tav tm="100000">
                                          <p:val>
                                            <p:strVal val="ppt_x"/>
                                          </p:val>
                                        </p:tav>
                                      </p:tavLst>
                                    </p:anim>
                                    <p:anim calcmode="lin" valueType="num">
                                      <p:cBhvr>
                                        <p:cTn id="15" dur="1000"/>
                                        <p:tgtEl>
                                          <p:spTgt spid="7"/>
                                        </p:tgtEl>
                                        <p:attrNameLst>
                                          <p:attrName>ppt_y</p:attrName>
                                        </p:attrNameLst>
                                      </p:cBhvr>
                                      <p:tavLst>
                                        <p:tav tm="0">
                                          <p:val>
                                            <p:strVal val="ppt_y"/>
                                          </p:val>
                                        </p:tav>
                                        <p:tav tm="100000">
                                          <p:val>
                                            <p:strVal val="ppt_y+.1"/>
                                          </p:val>
                                        </p:tav>
                                      </p:tavLst>
                                    </p:anim>
                                    <p:set>
                                      <p:cBhvr>
                                        <p:cTn id="16" dur="1" fill="hold">
                                          <p:stCondLst>
                                            <p:cond delay="9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Lst>
  </p:timing>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2292CDAB-DE0D-47D2-8B9C-9451A010B21F}"/>
              </a:ext>
            </a:extLst>
          </p:cNvPr>
          <p:cNvSpPr txBox="1"/>
          <p:nvPr/>
        </p:nvSpPr>
        <p:spPr>
          <a:xfrm>
            <a:off x="838200" y="1485326"/>
            <a:ext cx="6106887" cy="4626010"/>
          </a:xfrm>
          <a:prstGeom prst="rect">
            <a:avLst/>
          </a:prstGeom>
          <a:noFill/>
        </p:spPr>
        <p:txBody>
          <a:bodyPr wrap="square" rtlCol="0">
            <a:spAutoFit/>
          </a:bodyPr>
          <a:lstStyle/>
          <a:p>
            <a:pPr algn="just">
              <a:lnSpc>
                <a:spcPct val="150000"/>
              </a:lnSpc>
            </a:pPr>
            <a:r>
              <a:rPr lang="en-US" sz="3000" b="1">
                <a:latin typeface="Times New Roman" panose="02020603050405020304" pitchFamily="18" charset="0"/>
                <a:cs typeface="Times New Roman" panose="02020603050405020304" pitchFamily="18" charset="0"/>
              </a:rPr>
              <a:t>“</a:t>
            </a:r>
            <a:r>
              <a:rPr lang="en-US" sz="2000">
                <a:latin typeface="Times New Roman" panose="02020603050405020304" pitchFamily="18" charset="0"/>
                <a:cs typeface="Times New Roman" panose="02020603050405020304" pitchFamily="18" charset="0"/>
              </a:rPr>
              <a:t>Mặt trận Tổ quốc Việt Nam và các đoàn thể nhân dân có đổi mới cả về nội dung và phương thức hoạt động; phát huy ngày càng tốt hơn vai trò tập hợp, xây dựng khối đại đoàn kết toàn dân tộc; cùng Đảng, </a:t>
            </a:r>
            <a:r>
              <a:rPr lang="en-US" sz="2000" b="1">
                <a:latin typeface="Times New Roman" panose="02020603050405020304" pitchFamily="18" charset="0"/>
                <a:cs typeface="Times New Roman" panose="02020603050405020304" pitchFamily="18" charset="0"/>
              </a:rPr>
              <a:t>Nhà nước</a:t>
            </a:r>
            <a:r>
              <a:rPr lang="en-US" sz="2000">
                <a:latin typeface="Times New Roman" panose="02020603050405020304" pitchFamily="18" charset="0"/>
                <a:cs typeface="Times New Roman" panose="02020603050405020304" pitchFamily="18" charset="0"/>
              </a:rPr>
              <a:t> chăm lo, </a:t>
            </a:r>
            <a:r>
              <a:rPr lang="en-US" sz="2000" b="1">
                <a:latin typeface="Times New Roman" panose="02020603050405020304" pitchFamily="18" charset="0"/>
                <a:cs typeface="Times New Roman" panose="02020603050405020304" pitchFamily="18" charset="0"/>
              </a:rPr>
              <a:t>bảo vệ quyền và lợi ích hợp pháp</a:t>
            </a:r>
            <a:r>
              <a:rPr lang="en-US" sz="2000">
                <a:latin typeface="Times New Roman" panose="02020603050405020304" pitchFamily="18" charset="0"/>
                <a:cs typeface="Times New Roman" panose="02020603050405020304" pitchFamily="18" charset="0"/>
              </a:rPr>
              <a:t>, chính đáng </a:t>
            </a:r>
            <a:r>
              <a:rPr lang="en-US" sz="2000" b="1">
                <a:latin typeface="Times New Roman" panose="02020603050405020304" pitchFamily="18" charset="0"/>
                <a:cs typeface="Times New Roman" panose="02020603050405020304" pitchFamily="18" charset="0"/>
              </a:rPr>
              <a:t>của nhân dân</a:t>
            </a:r>
            <a:r>
              <a:rPr lang="en-US" sz="2000">
                <a:latin typeface="Times New Roman" panose="02020603050405020304" pitchFamily="18" charset="0"/>
                <a:cs typeface="Times New Roman" panose="02020603050405020304" pitchFamily="18" charset="0"/>
              </a:rPr>
              <a:t>; tham gia xây dựng Đảng, quản lý nhà nước, quản lý xã hội; thường xuyên tổ chức các cuộc vận động, phong trào thi đua yêu nước, góp phần tích cực vào những thành tựu chung của đất nước</a:t>
            </a:r>
            <a:r>
              <a:rPr lang="en-US" sz="3000" b="1">
                <a:latin typeface="Times New Roman" panose="02020603050405020304" pitchFamily="18" charset="0"/>
                <a:cs typeface="Times New Roman" panose="02020603050405020304" pitchFamily="18" charset="0"/>
              </a:rPr>
              <a:t>”</a:t>
            </a:r>
            <a:r>
              <a:rPr lang="en-US" sz="2000">
                <a:latin typeface="Times New Roman" panose="02020603050405020304" pitchFamily="18" charset="0"/>
                <a:cs typeface="Times New Roman" panose="02020603050405020304" pitchFamily="18" charset="0"/>
              </a:rPr>
              <a:t>.</a:t>
            </a:r>
            <a:endParaRPr lang="en-US" sz="2000" b="1">
              <a:latin typeface="Times New Roman" panose="02020603050405020304" pitchFamily="18" charset="0"/>
              <a:cs typeface="Times New Roman" panose="02020603050405020304" pitchFamily="18" charset="0"/>
            </a:endParaRPr>
          </a:p>
        </p:txBody>
      </p:sp>
      <p:pic>
        <p:nvPicPr>
          <p:cNvPr id="1026" name="Picture 2" descr="Liên minh công nhân, nông dân, trí thức thời kì quá độ lên CNXH Việt Nam">
            <a:extLst>
              <a:ext uri="{FF2B5EF4-FFF2-40B4-BE49-F238E27FC236}">
                <a16:creationId xmlns:a16="http://schemas.microsoft.com/office/drawing/2014/main" id="{A176C38E-6C3B-4AC8-B9DC-394AE9BE30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01345" y="1909329"/>
            <a:ext cx="4052455" cy="30393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408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xit" presetSubtype="0" fill="hold" grpId="1" nodeType="clickEffect">
                                  <p:stCondLst>
                                    <p:cond delay="0"/>
                                  </p:stCondLst>
                                  <p:childTnLst>
                                    <p:animEffect transition="out" filter="fade">
                                      <p:cBhvr>
                                        <p:cTn id="13" dur="1000"/>
                                        <p:tgtEl>
                                          <p:spTgt spid="7"/>
                                        </p:tgtEl>
                                      </p:cBhvr>
                                    </p:animEffect>
                                    <p:anim calcmode="lin" valueType="num">
                                      <p:cBhvr>
                                        <p:cTn id="14" dur="1000"/>
                                        <p:tgtEl>
                                          <p:spTgt spid="7"/>
                                        </p:tgtEl>
                                        <p:attrNameLst>
                                          <p:attrName>ppt_x</p:attrName>
                                        </p:attrNameLst>
                                      </p:cBhvr>
                                      <p:tavLst>
                                        <p:tav tm="0">
                                          <p:val>
                                            <p:strVal val="ppt_x"/>
                                          </p:val>
                                        </p:tav>
                                        <p:tav tm="100000">
                                          <p:val>
                                            <p:strVal val="ppt_x"/>
                                          </p:val>
                                        </p:tav>
                                      </p:tavLst>
                                    </p:anim>
                                    <p:anim calcmode="lin" valueType="num">
                                      <p:cBhvr>
                                        <p:cTn id="15" dur="1000"/>
                                        <p:tgtEl>
                                          <p:spTgt spid="7"/>
                                        </p:tgtEl>
                                        <p:attrNameLst>
                                          <p:attrName>ppt_y</p:attrName>
                                        </p:attrNameLst>
                                      </p:cBhvr>
                                      <p:tavLst>
                                        <p:tav tm="0">
                                          <p:val>
                                            <p:strVal val="ppt_y"/>
                                          </p:val>
                                        </p:tav>
                                        <p:tav tm="100000">
                                          <p:val>
                                            <p:strVal val="ppt_y+.1"/>
                                          </p:val>
                                        </p:tav>
                                      </p:tavLst>
                                    </p:anim>
                                    <p:set>
                                      <p:cBhvr>
                                        <p:cTn id="16" dur="1" fill="hold">
                                          <p:stCondLst>
                                            <p:cond delay="9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Lst>
  </p:timing>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2292CDAB-DE0D-47D2-8B9C-9451A010B21F}"/>
              </a:ext>
            </a:extLst>
          </p:cNvPr>
          <p:cNvSpPr txBox="1"/>
          <p:nvPr/>
        </p:nvSpPr>
        <p:spPr>
          <a:xfrm>
            <a:off x="838200" y="1281363"/>
            <a:ext cx="6106887" cy="830997"/>
          </a:xfrm>
          <a:prstGeom prst="rect">
            <a:avLst/>
          </a:prstGeom>
          <a:noFill/>
        </p:spPr>
        <p:txBody>
          <a:bodyPr wrap="square" rtlCol="0">
            <a:spAutoFit/>
          </a:bodyPr>
          <a:lstStyle/>
          <a:p>
            <a:pPr algn="just"/>
            <a:r>
              <a:rPr lang="en-US" sz="2400">
                <a:latin typeface="Times New Roman" panose="02020603050405020304" pitchFamily="18" charset="0"/>
                <a:cs typeface="Times New Roman" panose="02020603050405020304" pitchFamily="18" charset="0"/>
              </a:rPr>
              <a:t>Để tăng cường sức mạnh khối đại đoàn kết toàn dân tộc cần tập trung các vấn đề:</a:t>
            </a:r>
          </a:p>
        </p:txBody>
      </p:sp>
      <p:pic>
        <p:nvPicPr>
          <p:cNvPr id="1026" name="Picture 2" descr="Liên minh công nhân, nông dân, trí thức thời kì quá độ lên CNXH Việt Nam">
            <a:extLst>
              <a:ext uri="{FF2B5EF4-FFF2-40B4-BE49-F238E27FC236}">
                <a16:creationId xmlns:a16="http://schemas.microsoft.com/office/drawing/2014/main" id="{A176C38E-6C3B-4AC8-B9DC-394AE9BE30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01345" y="1909329"/>
            <a:ext cx="4052455" cy="303934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00BA0C89-6507-48EE-92E2-7B59EE285738}"/>
              </a:ext>
            </a:extLst>
          </p:cNvPr>
          <p:cNvSpPr txBox="1"/>
          <p:nvPr/>
        </p:nvSpPr>
        <p:spPr>
          <a:xfrm>
            <a:off x="838200" y="2112360"/>
            <a:ext cx="6106887" cy="4093428"/>
          </a:xfrm>
          <a:prstGeom prst="rect">
            <a:avLst/>
          </a:prstGeom>
          <a:noFill/>
        </p:spPr>
        <p:txBody>
          <a:bodyPr wrap="square" rtlCol="0">
            <a:spAutoFit/>
          </a:bodyPr>
          <a:lstStyle/>
          <a:p>
            <a:pPr marL="285750" indent="-285750">
              <a:buFont typeface="Arial" panose="020B0604020202020204" pitchFamily="34" charset="0"/>
              <a:buChar char="•"/>
            </a:pPr>
            <a:r>
              <a:rPr lang="en-US" sz="2000" b="1">
                <a:latin typeface="Times New Roman" panose="02020603050405020304" pitchFamily="18" charset="0"/>
                <a:cs typeface="Times New Roman" panose="02020603050405020304" pitchFamily="18" charset="0"/>
              </a:rPr>
              <a:t>Đẩy mạnh tuyên truyền</a:t>
            </a:r>
            <a:r>
              <a:rPr lang="en-US" sz="2000">
                <a:latin typeface="Times New Roman" panose="02020603050405020304" pitchFamily="18" charset="0"/>
                <a:cs typeface="Times New Roman" panose="02020603050405020304" pitchFamily="18" charset="0"/>
              </a:rPr>
              <a:t> để các cấp, ngành, lực lượng nhận thức về sự cần thiết phải tăng cường khối đại đoàn kết toàn dân tộc.</a:t>
            </a:r>
          </a:p>
          <a:p>
            <a:pPr marL="285750" indent="-285750">
              <a:buFont typeface="Arial" panose="020B0604020202020204" pitchFamily="34" charset="0"/>
              <a:buChar char="•"/>
            </a:pPr>
            <a:r>
              <a:rPr lang="en-US" sz="2000" b="1">
                <a:latin typeface="Times New Roman" panose="02020603050405020304" pitchFamily="18" charset="0"/>
                <a:cs typeface="Times New Roman" panose="02020603050405020304" pitchFamily="18" charset="0"/>
              </a:rPr>
              <a:t>Tăng cường sự lãnh đạo</a:t>
            </a:r>
            <a:r>
              <a:rPr lang="en-US" sz="2000">
                <a:latin typeface="Times New Roman" panose="02020603050405020304" pitchFamily="18" charset="0"/>
                <a:cs typeface="Times New Roman" panose="02020603050405020304" pitchFamily="18" charset="0"/>
              </a:rPr>
              <a:t> của Đảng, quản lý nhà nước và </a:t>
            </a:r>
            <a:r>
              <a:rPr lang="en-US" sz="2000" b="1">
                <a:latin typeface="Times New Roman" panose="02020603050405020304" pitchFamily="18" charset="0"/>
                <a:cs typeface="Times New Roman" panose="02020603050405020304" pitchFamily="18" charset="0"/>
              </a:rPr>
              <a:t>thể chế hóa</a:t>
            </a:r>
            <a:r>
              <a:rPr lang="en-US" sz="2000">
                <a:latin typeface="Times New Roman" panose="02020603050405020304" pitchFamily="18" charset="0"/>
                <a:cs typeface="Times New Roman" panose="02020603050405020304" pitchFamily="18" charset="0"/>
              </a:rPr>
              <a:t> đường lối chính sách của Đảng về đại đoàn kết toàn dân tộc.</a:t>
            </a:r>
          </a:p>
          <a:p>
            <a:pPr marL="285750" indent="-285750">
              <a:buFont typeface="Arial" panose="020B0604020202020204" pitchFamily="34" charset="0"/>
              <a:buChar char="•"/>
            </a:pPr>
            <a:r>
              <a:rPr lang="en-US" sz="2000" b="1">
                <a:latin typeface="Times New Roman" panose="02020603050405020304" pitchFamily="18" charset="0"/>
                <a:cs typeface="Times New Roman" panose="02020603050405020304" pitchFamily="18" charset="0"/>
              </a:rPr>
              <a:t>Giải quyết</a:t>
            </a:r>
            <a:r>
              <a:rPr lang="en-US" sz="2000">
                <a:latin typeface="Times New Roman" panose="02020603050405020304" pitchFamily="18" charset="0"/>
                <a:cs typeface="Times New Roman" panose="02020603050405020304" pitchFamily="18" charset="0"/>
              </a:rPr>
              <a:t> tốt quan hệ lợi ích giữa các giai cấp; </a:t>
            </a:r>
            <a:r>
              <a:rPr lang="en-US" sz="2000" b="1">
                <a:latin typeface="Times New Roman" panose="02020603050405020304" pitchFamily="18" charset="0"/>
                <a:cs typeface="Times New Roman" panose="02020603050405020304" pitchFamily="18" charset="0"/>
              </a:rPr>
              <a:t>kết hợp</a:t>
            </a:r>
            <a:r>
              <a:rPr lang="en-US" sz="2000">
                <a:latin typeface="Times New Roman" panose="02020603050405020304" pitchFamily="18" charset="0"/>
                <a:cs typeface="Times New Roman" panose="02020603050405020304" pitchFamily="18" charset="0"/>
              </a:rPr>
              <a:t> lợi ích cá nhân, lợi ích tập thể và lợi ích toàn xã hội.</a:t>
            </a:r>
          </a:p>
          <a:p>
            <a:pPr marL="285750" indent="-285750">
              <a:buFont typeface="Arial" panose="020B0604020202020204" pitchFamily="34" charset="0"/>
              <a:buChar char="•"/>
            </a:pPr>
            <a:r>
              <a:rPr lang="en-US" sz="2000" b="1">
                <a:latin typeface="Times New Roman" panose="02020603050405020304" pitchFamily="18" charset="0"/>
                <a:cs typeface="Times New Roman" panose="02020603050405020304" pitchFamily="18" charset="0"/>
              </a:rPr>
              <a:t>Tăng cường</a:t>
            </a:r>
            <a:r>
              <a:rPr lang="en-US" sz="2000">
                <a:latin typeface="Times New Roman" panose="02020603050405020304" pitchFamily="18" charset="0"/>
                <a:cs typeface="Times New Roman" panose="02020603050405020304" pitchFamily="18" charset="0"/>
              </a:rPr>
              <a:t> mối quan hệ giữa nhân dân với Đảng, Nhà nước.</a:t>
            </a:r>
          </a:p>
          <a:p>
            <a:pPr marL="285750" indent="-285750">
              <a:buFont typeface="Arial" panose="020B0604020202020204" pitchFamily="34" charset="0"/>
              <a:buChar char="•"/>
            </a:pPr>
            <a:r>
              <a:rPr lang="en-US" sz="2000" b="1">
                <a:latin typeface="Times New Roman" panose="02020603050405020304" pitchFamily="18" charset="0"/>
                <a:cs typeface="Times New Roman" panose="02020603050405020304" pitchFamily="18" charset="0"/>
              </a:rPr>
              <a:t>Kiên quyết đấu tranh</a:t>
            </a:r>
            <a:r>
              <a:rPr lang="en-US" sz="2000">
                <a:latin typeface="Times New Roman" panose="02020603050405020304" pitchFamily="18" charset="0"/>
                <a:cs typeface="Times New Roman" panose="02020603050405020304" pitchFamily="18" charset="0"/>
              </a:rPr>
              <a:t> với quan điểm sai trái, thù địch, phá hoại, chia rẽ.</a:t>
            </a:r>
          </a:p>
        </p:txBody>
      </p:sp>
    </p:spTree>
    <p:extLst>
      <p:ext uri="{BB962C8B-B14F-4D97-AF65-F5344CB8AC3E}">
        <p14:creationId xmlns:p14="http://schemas.microsoft.com/office/powerpoint/2010/main" val="347978518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0" end="0"/>
                                            </p:txEl>
                                          </p:spTgt>
                                        </p:tgtEl>
                                        <p:attrNameLst>
                                          <p:attrName>style.visibility</p:attrName>
                                        </p:attrNameLst>
                                      </p:cBhvr>
                                      <p:to>
                                        <p:strVal val="visible"/>
                                      </p:to>
                                    </p:set>
                                    <p:animEffect transition="in" filter="fade">
                                      <p:cBhvr>
                                        <p:cTn id="14" dur="1000"/>
                                        <p:tgtEl>
                                          <p:spTgt spid="2">
                                            <p:txEl>
                                              <p:pRg st="0" end="0"/>
                                            </p:txEl>
                                          </p:spTgt>
                                        </p:tgtEl>
                                      </p:cBhvr>
                                    </p:animEffect>
                                    <p:anim calcmode="lin" valueType="num">
                                      <p:cBhvr>
                                        <p:cTn id="15"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2">
                                            <p:txEl>
                                              <p:pRg st="1" end="1"/>
                                            </p:txEl>
                                          </p:spTgt>
                                        </p:tgtEl>
                                        <p:attrNameLst>
                                          <p:attrName>style.visibility</p:attrName>
                                        </p:attrNameLst>
                                      </p:cBhvr>
                                      <p:to>
                                        <p:strVal val="visible"/>
                                      </p:to>
                                    </p:set>
                                    <p:animEffect transition="in" filter="fade">
                                      <p:cBhvr>
                                        <p:cTn id="21" dur="1000"/>
                                        <p:tgtEl>
                                          <p:spTgt spid="2">
                                            <p:txEl>
                                              <p:pRg st="1" end="1"/>
                                            </p:txEl>
                                          </p:spTgt>
                                        </p:tgtEl>
                                      </p:cBhvr>
                                    </p:animEffect>
                                    <p:anim calcmode="lin" valueType="num">
                                      <p:cBhvr>
                                        <p:cTn id="22" dur="1000" fill="hold"/>
                                        <p:tgtEl>
                                          <p:spTgt spid="2">
                                            <p:txEl>
                                              <p:pRg st="1" end="1"/>
                                            </p:txEl>
                                          </p:spTgt>
                                        </p:tgtEl>
                                        <p:attrNameLst>
                                          <p:attrName>ppt_x</p:attrName>
                                        </p:attrNameLst>
                                      </p:cBhvr>
                                      <p:tavLst>
                                        <p:tav tm="0">
                                          <p:val>
                                            <p:strVal val="#ppt_x"/>
                                          </p:val>
                                        </p:tav>
                                        <p:tav tm="100000">
                                          <p:val>
                                            <p:strVal val="#ppt_x"/>
                                          </p:val>
                                        </p:tav>
                                      </p:tavLst>
                                    </p:anim>
                                    <p:anim calcmode="lin" valueType="num">
                                      <p:cBhvr>
                                        <p:cTn id="23" dur="1000" fill="hold"/>
                                        <p:tgtEl>
                                          <p:spTgt spid="2">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2">
                                            <p:txEl>
                                              <p:pRg st="2" end="2"/>
                                            </p:txEl>
                                          </p:spTgt>
                                        </p:tgtEl>
                                        <p:attrNameLst>
                                          <p:attrName>style.visibility</p:attrName>
                                        </p:attrNameLst>
                                      </p:cBhvr>
                                      <p:to>
                                        <p:strVal val="visible"/>
                                      </p:to>
                                    </p:set>
                                    <p:animEffect transition="in" filter="fade">
                                      <p:cBhvr>
                                        <p:cTn id="28" dur="1000"/>
                                        <p:tgtEl>
                                          <p:spTgt spid="2">
                                            <p:txEl>
                                              <p:pRg st="2" end="2"/>
                                            </p:txEl>
                                          </p:spTgt>
                                        </p:tgtEl>
                                      </p:cBhvr>
                                    </p:animEffect>
                                    <p:anim calcmode="lin" valueType="num">
                                      <p:cBhvr>
                                        <p:cTn id="29"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30"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2">
                                            <p:txEl>
                                              <p:pRg st="3" end="3"/>
                                            </p:txEl>
                                          </p:spTgt>
                                        </p:tgtEl>
                                        <p:attrNameLst>
                                          <p:attrName>style.visibility</p:attrName>
                                        </p:attrNameLst>
                                      </p:cBhvr>
                                      <p:to>
                                        <p:strVal val="visible"/>
                                      </p:to>
                                    </p:set>
                                    <p:animEffect transition="in" filter="fade">
                                      <p:cBhvr>
                                        <p:cTn id="35" dur="1000"/>
                                        <p:tgtEl>
                                          <p:spTgt spid="2">
                                            <p:txEl>
                                              <p:pRg st="3" end="3"/>
                                            </p:txEl>
                                          </p:spTgt>
                                        </p:tgtEl>
                                      </p:cBhvr>
                                    </p:animEffect>
                                    <p:anim calcmode="lin" valueType="num">
                                      <p:cBhvr>
                                        <p:cTn id="36"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37"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2">
                                            <p:txEl>
                                              <p:pRg st="4" end="4"/>
                                            </p:txEl>
                                          </p:spTgt>
                                        </p:tgtEl>
                                        <p:attrNameLst>
                                          <p:attrName>style.visibility</p:attrName>
                                        </p:attrNameLst>
                                      </p:cBhvr>
                                      <p:to>
                                        <p:strVal val="visible"/>
                                      </p:to>
                                    </p:set>
                                    <p:animEffect transition="in" filter="fade">
                                      <p:cBhvr>
                                        <p:cTn id="42" dur="1000"/>
                                        <p:tgtEl>
                                          <p:spTgt spid="2">
                                            <p:txEl>
                                              <p:pRg st="4" end="4"/>
                                            </p:txEl>
                                          </p:spTgt>
                                        </p:tgtEl>
                                      </p:cBhvr>
                                    </p:animEffect>
                                    <p:anim calcmode="lin" valueType="num">
                                      <p:cBhvr>
                                        <p:cTn id="43" dur="1000" fill="hold"/>
                                        <p:tgtEl>
                                          <p:spTgt spid="2">
                                            <p:txEl>
                                              <p:pRg st="4" end="4"/>
                                            </p:txEl>
                                          </p:spTgt>
                                        </p:tgtEl>
                                        <p:attrNameLst>
                                          <p:attrName>ppt_x</p:attrName>
                                        </p:attrNameLst>
                                      </p:cBhvr>
                                      <p:tavLst>
                                        <p:tav tm="0">
                                          <p:val>
                                            <p:strVal val="#ppt_x"/>
                                          </p:val>
                                        </p:tav>
                                        <p:tav tm="100000">
                                          <p:val>
                                            <p:strVal val="#ppt_x"/>
                                          </p:val>
                                        </p:tav>
                                      </p:tavLst>
                                    </p:anim>
                                    <p:anim calcmode="lin" valueType="num">
                                      <p:cBhvr>
                                        <p:cTn id="44" dur="1000" fill="hold"/>
                                        <p:tgtEl>
                                          <p:spTgt spid="2">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C5ABA039-EA2F-4984-9C11-AEC8B440FDB0}"/>
              </a:ext>
            </a:extLst>
          </p:cNvPr>
          <p:cNvSpPr txBox="1"/>
          <p:nvPr/>
        </p:nvSpPr>
        <p:spPr>
          <a:xfrm>
            <a:off x="2566219" y="1750142"/>
            <a:ext cx="6921910" cy="2277547"/>
          </a:xfrm>
          <a:prstGeom prst="rect">
            <a:avLst/>
          </a:prstGeom>
          <a:noFill/>
        </p:spPr>
        <p:txBody>
          <a:bodyPr wrap="square" rtlCol="0">
            <a:spAutoFit/>
          </a:bodyPr>
          <a:lstStyle/>
          <a:p>
            <a:pPr algn="ctr"/>
            <a:r>
              <a:rPr lang="en-US" sz="4600" b="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03</a:t>
            </a:r>
          </a:p>
          <a:p>
            <a:pPr algn="ctr"/>
            <a:endParaRPr lang="en-US" sz="3200" b="1">
              <a:solidFill>
                <a:schemeClr val="bg1"/>
              </a:solidFill>
              <a:latin typeface="Times New Roman" panose="02020603050405020304" pitchFamily="18" charset="0"/>
              <a:ea typeface="Calibri" panose="020F0502020204030204" pitchFamily="34" charset="0"/>
              <a:cs typeface="Times New Roman" panose="02020603050405020304" pitchFamily="18" charset="0"/>
            </a:endParaRPr>
          </a:p>
          <a:p>
            <a:pPr algn="ctr"/>
            <a:r>
              <a:rPr lang="en-US" sz="3200" b="1">
                <a:solidFill>
                  <a:schemeClr val="bg1"/>
                </a:solidFill>
                <a:latin typeface="Times New Roman" panose="02020603050405020304" pitchFamily="18" charset="0"/>
                <a:ea typeface="Calibri" panose="020F0502020204030204" pitchFamily="34" charset="0"/>
                <a:cs typeface="Times New Roman" panose="02020603050405020304" pitchFamily="18" charset="0"/>
              </a:rPr>
              <a:t>Đại đoàn kết toàn dân tộc phải kết hợp với đoàn kết quốc tế.</a:t>
            </a:r>
            <a:endParaRPr lang="en-US" sz="3000">
              <a:solidFill>
                <a:schemeClr val="bg1"/>
              </a:solidFill>
            </a:endParaRPr>
          </a:p>
        </p:txBody>
      </p:sp>
    </p:spTree>
    <p:extLst>
      <p:ext uri="{BB962C8B-B14F-4D97-AF65-F5344CB8AC3E}">
        <p14:creationId xmlns:p14="http://schemas.microsoft.com/office/powerpoint/2010/main" val="1355238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E11511A-5DC5-45DA-932D-8AF8E6328227}"/>
              </a:ext>
            </a:extLst>
          </p:cNvPr>
          <p:cNvSpPr txBox="1"/>
          <p:nvPr/>
        </p:nvSpPr>
        <p:spPr>
          <a:xfrm>
            <a:off x="838200" y="2205588"/>
            <a:ext cx="6661727" cy="2446824"/>
          </a:xfrm>
          <a:prstGeom prst="rect">
            <a:avLst/>
          </a:prstGeom>
          <a:noFill/>
        </p:spPr>
        <p:txBody>
          <a:bodyPr wrap="square" rtlCol="0">
            <a:spAutoFit/>
          </a:bodyPr>
          <a:lstStyle/>
          <a:p>
            <a:pPr lvl="0" fontAlgn="base">
              <a:lnSpc>
                <a:spcPct val="107000"/>
              </a:lnSpc>
              <a:spcAft>
                <a:spcPts val="800"/>
              </a:spcAft>
              <a:buSzPts val="1000"/>
              <a:tabLst>
                <a:tab pos="457200" algn="l"/>
              </a:tabLst>
            </a:pPr>
            <a:r>
              <a:rPr lang="en-US" sz="2200" dirty="0" err="1">
                <a:effectLst/>
                <a:latin typeface="Times New Roman" panose="02020603050405020304" pitchFamily="18" charset="0"/>
                <a:ea typeface="Times New Roman" panose="02020603050405020304" pitchFamily="18" charset="0"/>
                <a:cs typeface="Times New Roman" panose="02020603050405020304" pitchFamily="18" charset="0"/>
              </a:rPr>
              <a:t>Trong</a:t>
            </a:r>
            <a:r>
              <a:rPr lang="en-US" sz="2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cs typeface="Times New Roman" panose="02020603050405020304" pitchFamily="18" charset="0"/>
              </a:rPr>
              <a:t>bối</a:t>
            </a:r>
            <a:r>
              <a:rPr lang="en-US" sz="2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cs typeface="Times New Roman" panose="02020603050405020304" pitchFamily="18" charset="0"/>
              </a:rPr>
              <a:t>cảnh</a:t>
            </a:r>
            <a:r>
              <a:rPr lang="en-US" sz="2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cs typeface="Times New Roman" panose="02020603050405020304" pitchFamily="18" charset="0"/>
              </a:rPr>
              <a:t>quốc</a:t>
            </a:r>
            <a:r>
              <a:rPr lang="en-US" sz="2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cs typeface="Times New Roman" panose="02020603050405020304" pitchFamily="18" charset="0"/>
              </a:rPr>
              <a:t>tế</a:t>
            </a:r>
            <a:r>
              <a:rPr lang="en-US" sz="2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cs typeface="Times New Roman" panose="02020603050405020304" pitchFamily="18" charset="0"/>
              </a:rPr>
              <a:t>hiện</a:t>
            </a:r>
            <a:r>
              <a:rPr lang="en-US" sz="2200" dirty="0">
                <a:effectLst/>
                <a:latin typeface="Times New Roman" panose="02020603050405020304" pitchFamily="18" charset="0"/>
                <a:ea typeface="Times New Roman" panose="02020603050405020304" pitchFamily="18" charset="0"/>
                <a:cs typeface="Times New Roman" panose="02020603050405020304" pitchFamily="18" charset="0"/>
              </a:rPr>
              <a:t> nay, </a:t>
            </a:r>
            <a:r>
              <a:rPr lang="en-US" sz="2200" dirty="0" err="1">
                <a:effectLst/>
                <a:latin typeface="Times New Roman" panose="02020603050405020304" pitchFamily="18" charset="0"/>
                <a:ea typeface="Times New Roman" panose="02020603050405020304" pitchFamily="18" charset="0"/>
                <a:cs typeface="Times New Roman" panose="02020603050405020304" pitchFamily="18" charset="0"/>
              </a:rPr>
              <a:t>phải</a:t>
            </a:r>
            <a:r>
              <a:rPr lang="en-US" sz="2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cs typeface="Times New Roman" panose="02020603050405020304" pitchFamily="18" charset="0"/>
              </a:rPr>
              <a:t>tiếp</a:t>
            </a:r>
            <a:r>
              <a:rPr lang="en-US" sz="2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cs typeface="Times New Roman" panose="02020603050405020304" pitchFamily="18" charset="0"/>
              </a:rPr>
              <a:t>tục</a:t>
            </a:r>
            <a:r>
              <a:rPr lang="en-US" sz="2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cs typeface="Times New Roman" panose="02020603050405020304" pitchFamily="18" charset="0"/>
              </a:rPr>
              <a:t>phát</a:t>
            </a:r>
            <a:r>
              <a:rPr lang="en-US" sz="2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cs typeface="Times New Roman" panose="02020603050405020304" pitchFamily="18" charset="0"/>
              </a:rPr>
              <a:t>triển</a:t>
            </a:r>
            <a:r>
              <a:rPr lang="en-US" sz="2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cs typeface="Times New Roman" panose="02020603050405020304" pitchFamily="18" charset="0"/>
              </a:rPr>
              <a:t>tư</a:t>
            </a:r>
            <a:r>
              <a:rPr lang="en-US" sz="2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cs typeface="Times New Roman" panose="02020603050405020304" pitchFamily="18" charset="0"/>
              </a:rPr>
              <a:t>tưởng</a:t>
            </a:r>
            <a:r>
              <a:rPr lang="en-US" sz="2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cs typeface="Times New Roman" panose="02020603050405020304" pitchFamily="18" charset="0"/>
              </a:rPr>
              <a:t>Hồ</a:t>
            </a:r>
            <a:r>
              <a:rPr lang="en-US" sz="2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cs typeface="Times New Roman" panose="02020603050405020304" pitchFamily="18" charset="0"/>
              </a:rPr>
              <a:t>Chí</a:t>
            </a:r>
            <a:r>
              <a:rPr lang="en-US" sz="2200" dirty="0">
                <a:effectLst/>
                <a:latin typeface="Times New Roman" panose="02020603050405020304" pitchFamily="18" charset="0"/>
                <a:ea typeface="Times New Roman" panose="02020603050405020304" pitchFamily="18" charset="0"/>
                <a:cs typeface="Times New Roman" panose="02020603050405020304" pitchFamily="18" charset="0"/>
              </a:rPr>
              <a:t> Minh </a:t>
            </a:r>
            <a:r>
              <a:rPr lang="en-US" sz="2200" dirty="0" err="1">
                <a:effectLst/>
                <a:latin typeface="Times New Roman" panose="02020603050405020304" pitchFamily="18" charset="0"/>
                <a:ea typeface="Times New Roman" panose="02020603050405020304" pitchFamily="18" charset="0"/>
                <a:cs typeface="Times New Roman" panose="02020603050405020304" pitchFamily="18" charset="0"/>
              </a:rPr>
              <a:t>để</a:t>
            </a:r>
            <a:r>
              <a:rPr lang="en-US" sz="2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cs typeface="Times New Roman" panose="02020603050405020304" pitchFamily="18" charset="0"/>
              </a:rPr>
              <a:t>tăng</a:t>
            </a:r>
            <a:r>
              <a:rPr lang="en-US" sz="2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cs typeface="Times New Roman" panose="02020603050405020304" pitchFamily="18" charset="0"/>
              </a:rPr>
              <a:t>cường</a:t>
            </a:r>
            <a:r>
              <a:rPr lang="en-US" sz="2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cs typeface="Times New Roman" panose="02020603050405020304" pitchFamily="18" charset="0"/>
              </a:rPr>
              <a:t>sức</a:t>
            </a:r>
            <a:r>
              <a:rPr lang="en-US" sz="2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cs typeface="Times New Roman" panose="02020603050405020304" pitchFamily="18" charset="0"/>
              </a:rPr>
              <a:t>mạnh</a:t>
            </a:r>
            <a:r>
              <a:rPr lang="en-US" sz="2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cs typeface="Times New Roman" panose="02020603050405020304" pitchFamily="18" charset="0"/>
              </a:rPr>
              <a:t>nội</a:t>
            </a:r>
            <a:r>
              <a:rPr lang="en-US" sz="2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cs typeface="Times New Roman" panose="02020603050405020304" pitchFamily="18" charset="0"/>
              </a:rPr>
              <a:t>lực</a:t>
            </a:r>
            <a:r>
              <a:rPr lang="en-US" sz="2200" dirty="0">
                <a:effectLst/>
                <a:latin typeface="Times New Roman" panose="02020603050405020304" pitchFamily="18" charset="0"/>
                <a:ea typeface="Times New Roman" panose="02020603050405020304" pitchFamily="18" charset="0"/>
                <a:cs typeface="Times New Roman" panose="02020603050405020304" pitchFamily="18" charset="0"/>
              </a:rPr>
              <a:t>. </a:t>
            </a:r>
          </a:p>
          <a:p>
            <a:pPr marL="342900" lvl="0" indent="-342900" fontAlgn="base">
              <a:lnSpc>
                <a:spcPct val="107000"/>
              </a:lnSpc>
              <a:spcAft>
                <a:spcPts val="800"/>
              </a:spcAft>
              <a:buSzPct val="100000"/>
              <a:buFont typeface="Arial" panose="020B0604020202020204" pitchFamily="34" charset="0"/>
              <a:buChar char="•"/>
              <a:tabLst>
                <a:tab pos="457200" algn="l"/>
              </a:tabLst>
            </a:pPr>
            <a:r>
              <a:rPr lang="en-US" sz="2200" dirty="0" err="1">
                <a:latin typeface="Times New Roman" panose="02020603050405020304" pitchFamily="18" charset="0"/>
                <a:ea typeface="Calibri" panose="020F0502020204030204" pitchFamily="34" charset="0"/>
                <a:cs typeface="Times New Roman" panose="02020603050405020304" pitchFamily="18" charset="0"/>
              </a:rPr>
              <a:t>Coi</a:t>
            </a:r>
            <a:r>
              <a:rPr lang="en-US" sz="2200" dirty="0">
                <a:latin typeface="Times New Roman" panose="02020603050405020304" pitchFamily="18" charset="0"/>
                <a:ea typeface="Calibri" panose="020F0502020204030204" pitchFamily="34" charset="0"/>
                <a:cs typeface="Times New Roman" panose="02020603050405020304" pitchFamily="18" charset="0"/>
              </a:rPr>
              <a:t> </a:t>
            </a:r>
            <a:r>
              <a:rPr lang="en-US" sz="2200" dirty="0" err="1">
                <a:latin typeface="Times New Roman" panose="02020603050405020304" pitchFamily="18" charset="0"/>
                <a:ea typeface="Calibri" panose="020F0502020204030204" pitchFamily="34" charset="0"/>
                <a:cs typeface="Times New Roman" panose="02020603050405020304" pitchFamily="18" charset="0"/>
              </a:rPr>
              <a:t>cách</a:t>
            </a:r>
            <a:r>
              <a:rPr lang="en-US" sz="2200" dirty="0">
                <a:latin typeface="Times New Roman" panose="02020603050405020304" pitchFamily="18" charset="0"/>
                <a:ea typeface="Calibri" panose="020F0502020204030204" pitchFamily="34" charset="0"/>
                <a:cs typeface="Times New Roman" panose="02020603050405020304" pitchFamily="18" charset="0"/>
              </a:rPr>
              <a:t> </a:t>
            </a:r>
            <a:r>
              <a:rPr lang="en-US" sz="2200" dirty="0" err="1">
                <a:latin typeface="Times New Roman" panose="02020603050405020304" pitchFamily="18" charset="0"/>
                <a:ea typeface="Calibri" panose="020F0502020204030204" pitchFamily="34" charset="0"/>
                <a:cs typeface="Times New Roman" panose="02020603050405020304" pitchFamily="18" charset="0"/>
              </a:rPr>
              <a:t>mạng</a:t>
            </a:r>
            <a:r>
              <a:rPr lang="en-US" sz="2200" dirty="0">
                <a:latin typeface="Times New Roman" panose="02020603050405020304" pitchFamily="18" charset="0"/>
                <a:ea typeface="Calibri" panose="020F0502020204030204" pitchFamily="34" charset="0"/>
                <a:cs typeface="Times New Roman" panose="02020603050405020304" pitchFamily="18" charset="0"/>
              </a:rPr>
              <a:t> Việt Nam </a:t>
            </a:r>
            <a:r>
              <a:rPr lang="en-US" sz="2200" dirty="0" err="1">
                <a:latin typeface="Times New Roman" panose="02020603050405020304" pitchFamily="18" charset="0"/>
                <a:ea typeface="Calibri" panose="020F0502020204030204" pitchFamily="34" charset="0"/>
                <a:cs typeface="Times New Roman" panose="02020603050405020304" pitchFamily="18" charset="0"/>
              </a:rPr>
              <a:t>là</a:t>
            </a:r>
            <a:r>
              <a:rPr lang="en-US" sz="2200" dirty="0">
                <a:latin typeface="Times New Roman" panose="02020603050405020304" pitchFamily="18" charset="0"/>
                <a:ea typeface="Calibri" panose="020F0502020204030204" pitchFamily="34" charset="0"/>
                <a:cs typeface="Times New Roman" panose="02020603050405020304" pitchFamily="18" charset="0"/>
              </a:rPr>
              <a:t> </a:t>
            </a:r>
            <a:r>
              <a:rPr lang="en-US" sz="2200" dirty="0" err="1">
                <a:latin typeface="Times New Roman" panose="02020603050405020304" pitchFamily="18" charset="0"/>
                <a:ea typeface="Calibri" panose="020F0502020204030204" pitchFamily="34" charset="0"/>
                <a:cs typeface="Times New Roman" panose="02020603050405020304" pitchFamily="18" charset="0"/>
              </a:rPr>
              <a:t>một</a:t>
            </a:r>
            <a:r>
              <a:rPr lang="en-US" sz="2200" dirty="0">
                <a:latin typeface="Times New Roman" panose="02020603050405020304" pitchFamily="18" charset="0"/>
                <a:ea typeface="Calibri" panose="020F0502020204030204" pitchFamily="34" charset="0"/>
                <a:cs typeface="Times New Roman" panose="02020603050405020304" pitchFamily="18" charset="0"/>
              </a:rPr>
              <a:t> </a:t>
            </a:r>
            <a:r>
              <a:rPr lang="en-US" sz="2200" dirty="0" err="1">
                <a:latin typeface="Times New Roman" panose="02020603050405020304" pitchFamily="18" charset="0"/>
                <a:ea typeface="Calibri" panose="020F0502020204030204" pitchFamily="34" charset="0"/>
                <a:cs typeface="Times New Roman" panose="02020603050405020304" pitchFamily="18" charset="0"/>
              </a:rPr>
              <a:t>bộ</a:t>
            </a:r>
            <a:r>
              <a:rPr lang="en-US" sz="2200" dirty="0">
                <a:latin typeface="Times New Roman" panose="02020603050405020304" pitchFamily="18" charset="0"/>
                <a:ea typeface="Calibri" panose="020F0502020204030204" pitchFamily="34" charset="0"/>
                <a:cs typeface="Times New Roman" panose="02020603050405020304" pitchFamily="18" charset="0"/>
              </a:rPr>
              <a:t> </a:t>
            </a:r>
            <a:r>
              <a:rPr lang="en-US" sz="2200" dirty="0" err="1">
                <a:latin typeface="Times New Roman" panose="02020603050405020304" pitchFamily="18" charset="0"/>
                <a:ea typeface="Calibri" panose="020F0502020204030204" pitchFamily="34" charset="0"/>
                <a:cs typeface="Times New Roman" panose="02020603050405020304" pitchFamily="18" charset="0"/>
              </a:rPr>
              <a:t>phận</a:t>
            </a:r>
            <a:r>
              <a:rPr lang="en-US" sz="2200" dirty="0">
                <a:latin typeface="Times New Roman" panose="02020603050405020304" pitchFamily="18" charset="0"/>
                <a:ea typeface="Calibri" panose="020F0502020204030204" pitchFamily="34" charset="0"/>
                <a:cs typeface="Times New Roman" panose="02020603050405020304" pitchFamily="18" charset="0"/>
              </a:rPr>
              <a:t> </a:t>
            </a:r>
            <a:r>
              <a:rPr lang="en-US" sz="2200" dirty="0" err="1">
                <a:latin typeface="Times New Roman" panose="02020603050405020304" pitchFamily="18" charset="0"/>
                <a:ea typeface="Calibri" panose="020F0502020204030204" pitchFamily="34" charset="0"/>
                <a:cs typeface="Times New Roman" panose="02020603050405020304" pitchFamily="18" charset="0"/>
              </a:rPr>
              <a:t>của</a:t>
            </a:r>
            <a:r>
              <a:rPr lang="en-US" sz="2200" dirty="0">
                <a:latin typeface="Times New Roman" panose="02020603050405020304" pitchFamily="18" charset="0"/>
                <a:ea typeface="Calibri" panose="020F0502020204030204" pitchFamily="34" charset="0"/>
                <a:cs typeface="Times New Roman" panose="02020603050405020304" pitchFamily="18" charset="0"/>
              </a:rPr>
              <a:t> </a:t>
            </a:r>
            <a:r>
              <a:rPr lang="en-US" sz="2200" dirty="0" err="1">
                <a:latin typeface="Times New Roman" panose="02020603050405020304" pitchFamily="18" charset="0"/>
                <a:ea typeface="Calibri" panose="020F0502020204030204" pitchFamily="34" charset="0"/>
                <a:cs typeface="Times New Roman" panose="02020603050405020304" pitchFamily="18" charset="0"/>
              </a:rPr>
              <a:t>cách</a:t>
            </a:r>
            <a:r>
              <a:rPr lang="en-US" sz="2200" dirty="0">
                <a:latin typeface="Times New Roman" panose="02020603050405020304" pitchFamily="18" charset="0"/>
                <a:ea typeface="Calibri" panose="020F0502020204030204" pitchFamily="34" charset="0"/>
                <a:cs typeface="Times New Roman" panose="02020603050405020304" pitchFamily="18" charset="0"/>
              </a:rPr>
              <a:t> </a:t>
            </a:r>
            <a:r>
              <a:rPr lang="en-US" sz="2200" dirty="0" err="1">
                <a:latin typeface="Times New Roman" panose="02020603050405020304" pitchFamily="18" charset="0"/>
                <a:ea typeface="Calibri" panose="020F0502020204030204" pitchFamily="34" charset="0"/>
                <a:cs typeface="Times New Roman" panose="02020603050405020304" pitchFamily="18" charset="0"/>
              </a:rPr>
              <a:t>mạng</a:t>
            </a:r>
            <a:r>
              <a:rPr lang="en-US" sz="2200" dirty="0">
                <a:latin typeface="Times New Roman" panose="02020603050405020304" pitchFamily="18" charset="0"/>
                <a:ea typeface="Calibri" panose="020F0502020204030204" pitchFamily="34" charset="0"/>
                <a:cs typeface="Times New Roman" panose="02020603050405020304" pitchFamily="18" charset="0"/>
              </a:rPr>
              <a:t> </a:t>
            </a:r>
            <a:r>
              <a:rPr lang="en-US" sz="2200" dirty="0" err="1">
                <a:latin typeface="Times New Roman" panose="02020603050405020304" pitchFamily="18" charset="0"/>
                <a:ea typeface="Calibri" panose="020F0502020204030204" pitchFamily="34" charset="0"/>
                <a:cs typeface="Times New Roman" panose="02020603050405020304" pitchFamily="18" charset="0"/>
              </a:rPr>
              <a:t>thế</a:t>
            </a:r>
            <a:r>
              <a:rPr lang="en-US" sz="2200" dirty="0">
                <a:latin typeface="Times New Roman" panose="02020603050405020304" pitchFamily="18" charset="0"/>
                <a:ea typeface="Calibri" panose="020F0502020204030204" pitchFamily="34" charset="0"/>
                <a:cs typeface="Times New Roman" panose="02020603050405020304" pitchFamily="18" charset="0"/>
              </a:rPr>
              <a:t> </a:t>
            </a:r>
            <a:r>
              <a:rPr lang="en-US" sz="2200" dirty="0" err="1">
                <a:latin typeface="Times New Roman" panose="02020603050405020304" pitchFamily="18" charset="0"/>
                <a:ea typeface="Calibri" panose="020F0502020204030204" pitchFamily="34" charset="0"/>
                <a:cs typeface="Times New Roman" panose="02020603050405020304" pitchFamily="18" charset="0"/>
              </a:rPr>
              <a:t>giới</a:t>
            </a:r>
            <a:r>
              <a:rPr lang="en-US" sz="2200" dirty="0">
                <a:latin typeface="Times New Roman" panose="02020603050405020304" pitchFamily="18" charset="0"/>
                <a:ea typeface="Calibri" panose="020F0502020204030204" pitchFamily="34" charset="0"/>
                <a:cs typeface="Times New Roman" panose="02020603050405020304" pitchFamily="18" charset="0"/>
              </a:rPr>
              <a:t>.</a:t>
            </a:r>
          </a:p>
          <a:p>
            <a:pPr marL="285750" lvl="0" indent="-285750" fontAlgn="base">
              <a:lnSpc>
                <a:spcPct val="107000"/>
              </a:lnSpc>
              <a:spcAft>
                <a:spcPts val="800"/>
              </a:spcAft>
              <a:buSzPct val="100000"/>
              <a:buFont typeface="Arial" panose="020B0604020202020204" pitchFamily="34" charset="0"/>
              <a:buChar char="•"/>
              <a:tabLst>
                <a:tab pos="457200" algn="l"/>
              </a:tabLst>
            </a:pPr>
            <a:r>
              <a:rPr lang="en-US" sz="2200" dirty="0" err="1">
                <a:latin typeface="Times New Roman" panose="02020603050405020304" pitchFamily="18" charset="0"/>
                <a:ea typeface="Calibri" panose="020F0502020204030204" pitchFamily="34" charset="0"/>
                <a:cs typeface="Times New Roman" panose="02020603050405020304" pitchFamily="18" charset="0"/>
              </a:rPr>
              <a:t>Ủng</a:t>
            </a:r>
            <a:r>
              <a:rPr lang="en-US" sz="2200" dirty="0">
                <a:latin typeface="Times New Roman" panose="02020603050405020304" pitchFamily="18" charset="0"/>
                <a:ea typeface="Calibri" panose="020F0502020204030204" pitchFamily="34" charset="0"/>
                <a:cs typeface="Times New Roman" panose="02020603050405020304" pitchFamily="18" charset="0"/>
              </a:rPr>
              <a:t> </a:t>
            </a:r>
            <a:r>
              <a:rPr lang="en-US" sz="2200" dirty="0" err="1">
                <a:latin typeface="Times New Roman" panose="02020603050405020304" pitchFamily="18" charset="0"/>
                <a:ea typeface="Calibri" panose="020F0502020204030204" pitchFamily="34" charset="0"/>
                <a:cs typeface="Times New Roman" panose="02020603050405020304" pitchFamily="18" charset="0"/>
              </a:rPr>
              <a:t>hội</a:t>
            </a:r>
            <a:r>
              <a:rPr lang="en-US" sz="2200" dirty="0">
                <a:latin typeface="Times New Roman" panose="02020603050405020304" pitchFamily="18" charset="0"/>
                <a:ea typeface="Calibri" panose="020F0502020204030204" pitchFamily="34" charset="0"/>
                <a:cs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đoàn</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kết</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ủng</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hộ</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các</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phong</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trào</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cách</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mạng</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các</a:t>
            </a:r>
            <a:r>
              <a:rPr lang="en-US" sz="2200" dirty="0">
                <a:effectLst/>
                <a:latin typeface="Times New Roman" panose="02020603050405020304" pitchFamily="18" charset="0"/>
                <a:ea typeface="Times New Roman" panose="02020603050405020304" pitchFamily="18" charset="0"/>
              </a:rPr>
              <a:t> xu </a:t>
            </a:r>
            <a:r>
              <a:rPr lang="en-US" sz="2200" dirty="0" err="1">
                <a:effectLst/>
                <a:latin typeface="Times New Roman" panose="02020603050405020304" pitchFamily="18" charset="0"/>
                <a:ea typeface="Times New Roman" panose="02020603050405020304" pitchFamily="18" charset="0"/>
              </a:rPr>
              <a:t>hướng</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và</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trào</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lưu</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tiến</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bộ</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của</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thời</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đại</a:t>
            </a:r>
            <a:r>
              <a:rPr lang="en-US" sz="2200" dirty="0">
                <a:effectLst/>
                <a:latin typeface="Times New Roman" panose="02020603050405020304" pitchFamily="18" charset="0"/>
                <a:ea typeface="Times New Roman" panose="02020603050405020304" pitchFamily="18" charset="0"/>
              </a:rPr>
              <a:t>.</a:t>
            </a:r>
            <a:endParaRPr lang="en-US" sz="22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3086" name="Picture 14" descr="Vietnam Flag PNG Transparent Images | PNG All">
            <a:extLst>
              <a:ext uri="{FF2B5EF4-FFF2-40B4-BE49-F238E27FC236}">
                <a16:creationId xmlns:a16="http://schemas.microsoft.com/office/drawing/2014/main" id="{B9CCB2C5-E699-46F5-AA09-FEAA37EE2F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3563" y="1128779"/>
            <a:ext cx="2614463" cy="196084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D3CD0549-0CD6-40DA-81E4-83BA7BCCDD8D}"/>
              </a:ext>
            </a:extLst>
          </p:cNvPr>
          <p:cNvPicPr>
            <a:picLocks noChangeAspect="1"/>
          </p:cNvPicPr>
          <p:nvPr/>
        </p:nvPicPr>
        <p:blipFill>
          <a:blip r:embed="rId4"/>
          <a:stretch>
            <a:fillRect/>
          </a:stretch>
        </p:blipFill>
        <p:spPr>
          <a:xfrm>
            <a:off x="7702084" y="3198103"/>
            <a:ext cx="3651716" cy="2737283"/>
          </a:xfrm>
          <a:prstGeom prst="rect">
            <a:avLst/>
          </a:prstGeom>
        </p:spPr>
      </p:pic>
    </p:spTree>
    <p:extLst>
      <p:ext uri="{BB962C8B-B14F-4D97-AF65-F5344CB8AC3E}">
        <p14:creationId xmlns:p14="http://schemas.microsoft.com/office/powerpoint/2010/main" val="20553658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3086"/>
                                        </p:tgtEl>
                                        <p:attrNameLst>
                                          <p:attrName>style.visibility</p:attrName>
                                        </p:attrNameLst>
                                      </p:cBhvr>
                                      <p:to>
                                        <p:strVal val="visible"/>
                                      </p:to>
                                    </p:set>
                                    <p:anim calcmode="lin" valueType="num">
                                      <p:cBhvr additive="base">
                                        <p:cTn id="7" dur="500" fill="hold"/>
                                        <p:tgtEl>
                                          <p:spTgt spid="3086"/>
                                        </p:tgtEl>
                                        <p:attrNameLst>
                                          <p:attrName>ppt_x</p:attrName>
                                        </p:attrNameLst>
                                      </p:cBhvr>
                                      <p:tavLst>
                                        <p:tav tm="0">
                                          <p:val>
                                            <p:strVal val="1+#ppt_w/2"/>
                                          </p:val>
                                        </p:tav>
                                        <p:tav tm="100000">
                                          <p:val>
                                            <p:strVal val="#ppt_x"/>
                                          </p:val>
                                        </p:tav>
                                      </p:tavLst>
                                    </p:anim>
                                    <p:anim calcmode="lin" valueType="num">
                                      <p:cBhvr additive="base">
                                        <p:cTn id="8" dur="500" fill="hold"/>
                                        <p:tgtEl>
                                          <p:spTgt spid="3086"/>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1+#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1000"/>
                                        <p:tgtEl>
                                          <p:spTgt spid="2"/>
                                        </p:tgtEl>
                                      </p:cBhvr>
                                    </p:animEffect>
                                    <p:anim calcmode="lin" valueType="num">
                                      <p:cBhvr>
                                        <p:cTn id="18" dur="1000" fill="hold"/>
                                        <p:tgtEl>
                                          <p:spTgt spid="2"/>
                                        </p:tgtEl>
                                        <p:attrNameLst>
                                          <p:attrName>ppt_x</p:attrName>
                                        </p:attrNameLst>
                                      </p:cBhvr>
                                      <p:tavLst>
                                        <p:tav tm="0">
                                          <p:val>
                                            <p:strVal val="#ppt_x"/>
                                          </p:val>
                                        </p:tav>
                                        <p:tav tm="100000">
                                          <p:val>
                                            <p:strVal val="#ppt_x"/>
                                          </p:val>
                                        </p:tav>
                                      </p:tavLst>
                                    </p:anim>
                                    <p:anim calcmode="lin" valueType="num">
                                      <p:cBhvr>
                                        <p:cTn id="1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xit" presetSubtype="0" fill="hold" grpId="1" nodeType="clickEffect">
                                  <p:stCondLst>
                                    <p:cond delay="0"/>
                                  </p:stCondLst>
                                  <p:childTnLst>
                                    <p:animEffect transition="out" filter="fade">
                                      <p:cBhvr>
                                        <p:cTn id="23" dur="1000"/>
                                        <p:tgtEl>
                                          <p:spTgt spid="2"/>
                                        </p:tgtEl>
                                      </p:cBhvr>
                                    </p:animEffect>
                                    <p:anim calcmode="lin" valueType="num">
                                      <p:cBhvr>
                                        <p:cTn id="24" dur="1000"/>
                                        <p:tgtEl>
                                          <p:spTgt spid="2"/>
                                        </p:tgtEl>
                                        <p:attrNameLst>
                                          <p:attrName>ppt_x</p:attrName>
                                        </p:attrNameLst>
                                      </p:cBhvr>
                                      <p:tavLst>
                                        <p:tav tm="0">
                                          <p:val>
                                            <p:strVal val="ppt_x"/>
                                          </p:val>
                                        </p:tav>
                                        <p:tav tm="100000">
                                          <p:val>
                                            <p:strVal val="ppt_x"/>
                                          </p:val>
                                        </p:tav>
                                      </p:tavLst>
                                    </p:anim>
                                    <p:anim calcmode="lin" valueType="num">
                                      <p:cBhvr>
                                        <p:cTn id="25" dur="1000"/>
                                        <p:tgtEl>
                                          <p:spTgt spid="2"/>
                                        </p:tgtEl>
                                        <p:attrNameLst>
                                          <p:attrName>ppt_y</p:attrName>
                                        </p:attrNameLst>
                                      </p:cBhvr>
                                      <p:tavLst>
                                        <p:tav tm="0">
                                          <p:val>
                                            <p:strVal val="ppt_y"/>
                                          </p:val>
                                        </p:tav>
                                        <p:tav tm="100000">
                                          <p:val>
                                            <p:strVal val="ppt_y+.1"/>
                                          </p:val>
                                        </p:tav>
                                      </p:tavLst>
                                    </p:anim>
                                    <p:set>
                                      <p:cBhvr>
                                        <p:cTn id="26" dur="1" fill="hold">
                                          <p:stCondLst>
                                            <p:cond delay="9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E11511A-5DC5-45DA-932D-8AF8E6328227}"/>
              </a:ext>
            </a:extLst>
          </p:cNvPr>
          <p:cNvSpPr txBox="1"/>
          <p:nvPr/>
        </p:nvSpPr>
        <p:spPr>
          <a:xfrm>
            <a:off x="838200" y="2048299"/>
            <a:ext cx="6052128" cy="2462213"/>
          </a:xfrm>
          <a:prstGeom prst="rect">
            <a:avLst/>
          </a:prstGeom>
          <a:noFill/>
        </p:spPr>
        <p:txBody>
          <a:bodyPr wrap="square" rtlCol="0">
            <a:spAutoFit/>
          </a:bodyPr>
          <a:lstStyle/>
          <a:p>
            <a:pPr lvl="0" fontAlgn="base"/>
            <a:r>
              <a:rPr lang="en-US" sz="2200" dirty="0" err="1">
                <a:latin typeface="Times New Roman" panose="02020603050405020304" pitchFamily="18" charset="0"/>
                <a:cs typeface="Times New Roman" panose="02020603050405020304" pitchFamily="18" charset="0"/>
              </a:rPr>
              <a:t>Các</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chủ</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trương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nhằm</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nâng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cao</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hiệu</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quả</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hợp</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tác</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quốc</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tế</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chủ</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động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hội</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nhập</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kinh</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tế</a:t>
            </a:r>
            <a:r>
              <a:rPr lang="en-US" sz="2200" dirty="0">
                <a:latin typeface="Times New Roman" panose="02020603050405020304" pitchFamily="18" charset="0"/>
                <a:cs typeface="Times New Roman" panose="02020603050405020304" pitchFamily="18" charset="0"/>
              </a:rPr>
              <a:t>:</a:t>
            </a:r>
          </a:p>
          <a:p>
            <a:pPr marL="285750" lvl="0" indent="-285750" fontAlgn="base">
              <a:buFont typeface="Arial" panose="020B0604020202020204" pitchFamily="34" charset="0"/>
              <a:buChar char="•"/>
            </a:pPr>
            <a:r>
              <a:rPr lang="en-US" sz="2200" dirty="0" err="1">
                <a:latin typeface="Times New Roman" panose="02020603050405020304" pitchFamily="18" charset="0"/>
                <a:cs typeface="Times New Roman" panose="02020603050405020304" pitchFamily="18" charset="0"/>
              </a:rPr>
              <a:t>Nêu</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cao</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nguyên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tắc</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độc</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lập</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tự</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chủ</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tự</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cường</a:t>
            </a:r>
            <a:endParaRPr lang="en-US" sz="2200" dirty="0">
              <a:latin typeface="Times New Roman" panose="02020603050405020304" pitchFamily="18" charset="0"/>
              <a:cs typeface="Times New Roman" panose="02020603050405020304" pitchFamily="18" charset="0"/>
            </a:endParaRPr>
          </a:p>
          <a:p>
            <a:pPr marL="285750" lvl="0" indent="-285750" fontAlgn="base">
              <a:buFont typeface="Arial" panose="020B0604020202020204" pitchFamily="34" charset="0"/>
              <a:buChar char="•"/>
            </a:pPr>
            <a:r>
              <a:rPr lang="en-US" sz="2200" dirty="0" err="1">
                <a:latin typeface="Times New Roman" panose="02020603050405020304" pitchFamily="18" charset="0"/>
                <a:cs typeface="Times New Roman" panose="02020603050405020304" pitchFamily="18" charset="0"/>
              </a:rPr>
              <a:t>Phát</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huy</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mạnh</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mẽ</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sức</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mạnh</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dân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tộc</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sức</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mạnh</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của</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khối</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đại</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doàn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kết</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dân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tộc</a:t>
            </a:r>
            <a:endParaRPr lang="en-US" sz="2200" dirty="0">
              <a:latin typeface="Times New Roman" panose="02020603050405020304" pitchFamily="18" charset="0"/>
              <a:cs typeface="Times New Roman" panose="02020603050405020304" pitchFamily="18" charset="0"/>
            </a:endParaRPr>
          </a:p>
          <a:p>
            <a:pPr marL="285750" lvl="0" indent="-285750" fontAlgn="base">
              <a:buFont typeface="Arial" panose="020B0604020202020204" pitchFamily="34" charset="0"/>
              <a:buChar char="•"/>
            </a:pPr>
            <a:r>
              <a:rPr lang="en-US" sz="2200" dirty="0" err="1">
                <a:latin typeface="Times New Roman" panose="02020603050405020304" pitchFamily="18" charset="0"/>
                <a:cs typeface="Times New Roman" panose="02020603050405020304" pitchFamily="18" charset="0"/>
              </a:rPr>
              <a:t>Tranh</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thủ</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sự</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đồng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tình</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ủng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hộ</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rộng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rãi</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của</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các</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lực</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lượng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bên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ngoài</a:t>
            </a:r>
            <a:r>
              <a:rPr lang="en-US" sz="2200" dirty="0">
                <a:latin typeface="Times New Roman" panose="02020603050405020304" pitchFamily="18" charset="0"/>
                <a:cs typeface="Times New Roman" panose="02020603050405020304" pitchFamily="18" charset="0"/>
              </a:rPr>
              <a:t>.</a:t>
            </a:r>
            <a:endParaRPr lang="en-US" sz="22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9" name="Picture 14" descr="Vietnam Flag PNG Transparent Images | PNG All">
            <a:extLst>
              <a:ext uri="{FF2B5EF4-FFF2-40B4-BE49-F238E27FC236}">
                <a16:creationId xmlns:a16="http://schemas.microsoft.com/office/drawing/2014/main" id="{B19ADA7D-3419-4D58-B91A-029EF1FC39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20710" y="578485"/>
            <a:ext cx="2614463" cy="196084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24139FB7-C4D3-4325-9D1B-3A176C146F58}"/>
              </a:ext>
            </a:extLst>
          </p:cNvPr>
          <p:cNvPicPr>
            <a:picLocks noChangeAspect="1"/>
          </p:cNvPicPr>
          <p:nvPr/>
        </p:nvPicPr>
        <p:blipFill>
          <a:blip r:embed="rId4"/>
          <a:stretch>
            <a:fillRect/>
          </a:stretch>
        </p:blipFill>
        <p:spPr>
          <a:xfrm>
            <a:off x="7702084" y="2950027"/>
            <a:ext cx="3651716" cy="2737283"/>
          </a:xfrm>
          <a:prstGeom prst="rect">
            <a:avLst/>
          </a:prstGeom>
        </p:spPr>
      </p:pic>
    </p:spTree>
    <p:extLst>
      <p:ext uri="{BB962C8B-B14F-4D97-AF65-F5344CB8AC3E}">
        <p14:creationId xmlns:p14="http://schemas.microsoft.com/office/powerpoint/2010/main" val="345106596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xit" presetSubtype="0" fill="hold" grpId="1" nodeType="clickEffect">
                                  <p:stCondLst>
                                    <p:cond delay="0"/>
                                  </p:stCondLst>
                                  <p:childTnLst>
                                    <p:animEffect transition="out" filter="fade">
                                      <p:cBhvr>
                                        <p:cTn id="13" dur="1000"/>
                                        <p:tgtEl>
                                          <p:spTgt spid="2"/>
                                        </p:tgtEl>
                                      </p:cBhvr>
                                    </p:animEffect>
                                    <p:anim calcmode="lin" valueType="num">
                                      <p:cBhvr>
                                        <p:cTn id="14" dur="1000"/>
                                        <p:tgtEl>
                                          <p:spTgt spid="2"/>
                                        </p:tgtEl>
                                        <p:attrNameLst>
                                          <p:attrName>ppt_x</p:attrName>
                                        </p:attrNameLst>
                                      </p:cBhvr>
                                      <p:tavLst>
                                        <p:tav tm="0">
                                          <p:val>
                                            <p:strVal val="ppt_x"/>
                                          </p:val>
                                        </p:tav>
                                        <p:tav tm="100000">
                                          <p:val>
                                            <p:strVal val="ppt_x"/>
                                          </p:val>
                                        </p:tav>
                                      </p:tavLst>
                                    </p:anim>
                                    <p:anim calcmode="lin" valueType="num">
                                      <p:cBhvr>
                                        <p:cTn id="15" dur="1000"/>
                                        <p:tgtEl>
                                          <p:spTgt spid="2"/>
                                        </p:tgtEl>
                                        <p:attrNameLst>
                                          <p:attrName>ppt_y</p:attrName>
                                        </p:attrNameLst>
                                      </p:cBhvr>
                                      <p:tavLst>
                                        <p:tav tm="0">
                                          <p:val>
                                            <p:strVal val="ppt_y"/>
                                          </p:val>
                                        </p:tav>
                                        <p:tav tm="100000">
                                          <p:val>
                                            <p:strVal val="ppt_y+.1"/>
                                          </p:val>
                                        </p:tav>
                                      </p:tavLst>
                                    </p:anim>
                                    <p:set>
                                      <p:cBhvr>
                                        <p:cTn id="16" dur="1" fill="hold">
                                          <p:stCondLst>
                                            <p:cond delay="9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E11511A-5DC5-45DA-932D-8AF8E6328227}"/>
              </a:ext>
            </a:extLst>
          </p:cNvPr>
          <p:cNvSpPr txBox="1"/>
          <p:nvPr/>
        </p:nvSpPr>
        <p:spPr>
          <a:xfrm>
            <a:off x="838200" y="1493520"/>
            <a:ext cx="6791037" cy="4154984"/>
          </a:xfrm>
          <a:prstGeom prst="rect">
            <a:avLst/>
          </a:prstGeom>
          <a:noFill/>
        </p:spPr>
        <p:txBody>
          <a:bodyPr wrap="square" rtlCol="0">
            <a:spAutoFit/>
          </a:bodyPr>
          <a:lstStyle/>
          <a:p>
            <a:pPr lvl="0" fontAlgn="base"/>
            <a:r>
              <a:rPr lang="en-US" sz="2200">
                <a:latin typeface="Times New Roman" panose="02020603050405020304" pitchFamily="18" charset="0"/>
                <a:cs typeface="Times New Roman" panose="02020603050405020304" pitchFamily="18" charset="0"/>
              </a:rPr>
              <a:t>Để nâng cao hiệu quả kết hợp sức mạnh dân tốc và sức mạnh thời đại:</a:t>
            </a:r>
          </a:p>
          <a:p>
            <a:pPr marL="342900" lvl="0" indent="-342900" fontAlgn="base">
              <a:buFont typeface="Arial" panose="020B0604020202020204" pitchFamily="34" charset="0"/>
              <a:buChar char="•"/>
            </a:pPr>
            <a:r>
              <a:rPr lang="en-US" sz="2200">
                <a:effectLst/>
                <a:latin typeface="Times New Roman" panose="02020603050405020304" pitchFamily="18" charset="0"/>
                <a:ea typeface="Calibri" panose="020F0502020204030204" pitchFamily="34" charset="0"/>
                <a:cs typeface="Times New Roman" panose="02020603050405020304" pitchFamily="18" charset="0"/>
              </a:rPr>
              <a:t>Xác định rõ mục tiêu của đoàn kết là để thực hiện mục tiêu dân giàu, nước mạnh, dân chủ, công bằng, văn minh.</a:t>
            </a:r>
          </a:p>
          <a:p>
            <a:pPr marL="342900" lvl="0" indent="-342900" fontAlgn="base">
              <a:buFont typeface="Arial" panose="020B0604020202020204" pitchFamily="34" charset="0"/>
              <a:buChar char="•"/>
            </a:pPr>
            <a:r>
              <a:rPr lang="en-US" sz="2200">
                <a:latin typeface="Times New Roman" panose="02020603050405020304" pitchFamily="18" charset="0"/>
                <a:ea typeface="Calibri" panose="020F0502020204030204" pitchFamily="34" charset="0"/>
                <a:cs typeface="Times New Roman" panose="02020603050405020304" pitchFamily="18" charset="0"/>
              </a:rPr>
              <a:t>Mở cửa, hội nhập quốc tế, tham gia những vấn đề toàn cầu.</a:t>
            </a:r>
          </a:p>
          <a:p>
            <a:pPr marL="342900" lvl="0" indent="-342900" fontAlgn="base">
              <a:buFont typeface="Arial" panose="020B0604020202020204" pitchFamily="34" charset="0"/>
              <a:buChar char="•"/>
            </a:pPr>
            <a:r>
              <a:rPr lang="en-US" sz="2200">
                <a:effectLst/>
                <a:latin typeface="Times New Roman" panose="02020603050405020304" pitchFamily="18" charset="0"/>
                <a:ea typeface="Calibri" panose="020F0502020204030204" pitchFamily="34" charset="0"/>
                <a:cs typeface="Times New Roman" panose="02020603050405020304" pitchFamily="18" charset="0"/>
              </a:rPr>
              <a:t>Nêu cao tinh thần độc lập, tự chủ, tự cường, kết hợp sức mạnh dân tốc với sức mạnh thời đại.</a:t>
            </a:r>
          </a:p>
          <a:p>
            <a:pPr marL="342900" lvl="0" indent="-342900" fontAlgn="base">
              <a:buFont typeface="Arial" panose="020B0604020202020204" pitchFamily="34" charset="0"/>
              <a:buChar char="•"/>
            </a:pPr>
            <a:r>
              <a:rPr lang="en-US" sz="2200">
                <a:latin typeface="Times New Roman" panose="02020603050405020304" pitchFamily="18" charset="0"/>
                <a:ea typeface="Calibri" panose="020F0502020204030204" pitchFamily="34" charset="0"/>
                <a:cs typeface="Times New Roman" panose="02020603050405020304" pitchFamily="18" charset="0"/>
              </a:rPr>
              <a:t>Xây dựng Đảng trong sạch, vững mạnh; đổi mới và chỉnh đốn Đảng, nâng cao năng lực lãnh đạo và sức chiến đấu của Đảng.</a:t>
            </a:r>
            <a:endParaRPr lang="en-US" sz="220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3" name="AutoShape 2" descr="Vector lá cờ quốc kỳ Viêt Nam">
            <a:extLst>
              <a:ext uri="{FF2B5EF4-FFF2-40B4-BE49-F238E27FC236}">
                <a16:creationId xmlns:a16="http://schemas.microsoft.com/office/drawing/2014/main" id="{CCCCC68D-C0D7-4DDB-B004-AD1E92BE8AD1}"/>
              </a:ext>
            </a:extLst>
          </p:cNvPr>
          <p:cNvSpPr>
            <a:spLocks noChangeAspect="1" noChangeArrowheads="1"/>
          </p:cNvSpPr>
          <p:nvPr/>
        </p:nvSpPr>
        <p:spPr bwMode="auto">
          <a:xfrm>
            <a:off x="5943600" y="3276600"/>
            <a:ext cx="3246582" cy="3246582"/>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 name="Picture 14" descr="Vietnam Flag PNG Transparent Images | PNG All">
            <a:extLst>
              <a:ext uri="{FF2B5EF4-FFF2-40B4-BE49-F238E27FC236}">
                <a16:creationId xmlns:a16="http://schemas.microsoft.com/office/drawing/2014/main" id="{0D8A5E64-E5FE-4AD6-AD93-DE4CFC1FF1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22892" y="1000959"/>
            <a:ext cx="2614463" cy="196084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7276EE3D-196F-4CC8-AE8C-283E666DD851}"/>
              </a:ext>
            </a:extLst>
          </p:cNvPr>
          <p:cNvPicPr>
            <a:picLocks noChangeAspect="1"/>
          </p:cNvPicPr>
          <p:nvPr/>
        </p:nvPicPr>
        <p:blipFill>
          <a:blip r:embed="rId4"/>
          <a:stretch>
            <a:fillRect/>
          </a:stretch>
        </p:blipFill>
        <p:spPr>
          <a:xfrm>
            <a:off x="7704265" y="3030954"/>
            <a:ext cx="3651716" cy="2737283"/>
          </a:xfrm>
          <a:prstGeom prst="rect">
            <a:avLst/>
          </a:prstGeom>
        </p:spPr>
      </p:pic>
    </p:spTree>
    <p:extLst>
      <p:ext uri="{BB962C8B-B14F-4D97-AF65-F5344CB8AC3E}">
        <p14:creationId xmlns:p14="http://schemas.microsoft.com/office/powerpoint/2010/main" val="3694334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BE1AFA20-BEE9-431E-A02E-775AD0EC4E12}"/>
              </a:ext>
            </a:extLst>
          </p:cNvPr>
          <p:cNvSpPr/>
          <p:nvPr/>
        </p:nvSpPr>
        <p:spPr>
          <a:xfrm>
            <a:off x="1372386" y="650449"/>
            <a:ext cx="9447228" cy="2592372"/>
          </a:xfrm>
          <a:prstGeom prst="round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000" dirty="0"/>
              <a:t>1. </a:t>
            </a:r>
            <a:r>
              <a:rPr lang="en-US" sz="2000" dirty="0" err="1"/>
              <a:t>Có</a:t>
            </a:r>
            <a:r>
              <a:rPr lang="en-US" sz="2000" dirty="0"/>
              <a:t> </a:t>
            </a:r>
            <a:r>
              <a:rPr lang="en-US" sz="2000" dirty="0" err="1"/>
              <a:t>mấy</a:t>
            </a:r>
            <a:r>
              <a:rPr lang="en-US" sz="2000" dirty="0"/>
              <a:t> </a:t>
            </a:r>
            <a:r>
              <a:rPr lang="en-US" sz="2000" dirty="0" err="1"/>
              <a:t>nội</a:t>
            </a:r>
            <a:r>
              <a:rPr lang="en-US" sz="2000" dirty="0"/>
              <a:t> dung </a:t>
            </a:r>
            <a:r>
              <a:rPr lang="en-US" sz="2000" dirty="0" err="1"/>
              <a:t>chính</a:t>
            </a:r>
            <a:r>
              <a:rPr lang="en-US" sz="2000" dirty="0"/>
              <a:t> </a:t>
            </a:r>
            <a:r>
              <a:rPr lang="en-US" sz="2000" dirty="0" err="1"/>
              <a:t>trong</a:t>
            </a:r>
            <a:r>
              <a:rPr lang="en-US" sz="2000" dirty="0"/>
              <a:t> </a:t>
            </a:r>
            <a:r>
              <a:rPr lang="en-US" sz="2000" dirty="0" err="1"/>
              <a:t>tư</a:t>
            </a:r>
            <a:r>
              <a:rPr lang="en-US" sz="2000" dirty="0"/>
              <a:t> </a:t>
            </a:r>
            <a:r>
              <a:rPr lang="en-US" sz="2000" dirty="0" err="1"/>
              <a:t>tưởng</a:t>
            </a:r>
            <a:r>
              <a:rPr lang="en-US" sz="2000" dirty="0"/>
              <a:t> HCM </a:t>
            </a:r>
            <a:r>
              <a:rPr lang="en-US" sz="2000" dirty="0" err="1"/>
              <a:t>về</a:t>
            </a:r>
            <a:r>
              <a:rPr lang="en-US" sz="2000" dirty="0"/>
              <a:t> </a:t>
            </a:r>
            <a:r>
              <a:rPr lang="en-US" sz="2000" dirty="0" err="1"/>
              <a:t>đoàn</a:t>
            </a:r>
            <a:r>
              <a:rPr lang="en-US" sz="2000" dirty="0"/>
              <a:t> </a:t>
            </a:r>
            <a:r>
              <a:rPr lang="en-US" sz="2000" dirty="0" err="1"/>
              <a:t>kết</a:t>
            </a:r>
            <a:r>
              <a:rPr lang="en-US" sz="2000" dirty="0"/>
              <a:t> </a:t>
            </a:r>
            <a:r>
              <a:rPr lang="en-US" sz="2000" dirty="0" err="1"/>
              <a:t>quốc</a:t>
            </a:r>
            <a:r>
              <a:rPr lang="en-US" sz="2000" dirty="0"/>
              <a:t> </a:t>
            </a:r>
            <a:r>
              <a:rPr lang="en-US" sz="2000" dirty="0" err="1"/>
              <a:t>tế</a:t>
            </a:r>
            <a:r>
              <a:rPr lang="en-US" sz="2000" dirty="0"/>
              <a:t>?</a:t>
            </a:r>
          </a:p>
        </p:txBody>
      </p:sp>
      <p:sp>
        <p:nvSpPr>
          <p:cNvPr id="3" name="Rectangle: Rounded Corners 2">
            <a:extLst>
              <a:ext uri="{FF2B5EF4-FFF2-40B4-BE49-F238E27FC236}">
                <a16:creationId xmlns:a16="http://schemas.microsoft.com/office/drawing/2014/main" id="{8E66102A-B5A9-44F3-8DB3-D62053E84D92}"/>
              </a:ext>
            </a:extLst>
          </p:cNvPr>
          <p:cNvSpPr/>
          <p:nvPr/>
        </p:nvSpPr>
        <p:spPr>
          <a:xfrm>
            <a:off x="1451728" y="3535051"/>
            <a:ext cx="4644272" cy="1197206"/>
          </a:xfrm>
          <a:prstGeom prst="round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000" dirty="0"/>
              <a:t>A. 1</a:t>
            </a:r>
          </a:p>
        </p:txBody>
      </p:sp>
      <p:sp>
        <p:nvSpPr>
          <p:cNvPr id="4" name="Rectangle: Rounded Corners 3">
            <a:extLst>
              <a:ext uri="{FF2B5EF4-FFF2-40B4-BE49-F238E27FC236}">
                <a16:creationId xmlns:a16="http://schemas.microsoft.com/office/drawing/2014/main" id="{F4035E31-A0D1-4547-9037-65B5A8D86634}"/>
              </a:ext>
            </a:extLst>
          </p:cNvPr>
          <p:cNvSpPr/>
          <p:nvPr/>
        </p:nvSpPr>
        <p:spPr>
          <a:xfrm>
            <a:off x="6175342" y="3535051"/>
            <a:ext cx="4644272" cy="1197206"/>
          </a:xfrm>
          <a:prstGeom prst="round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000" dirty="0"/>
              <a:t>B. 2</a:t>
            </a:r>
          </a:p>
        </p:txBody>
      </p:sp>
      <p:sp>
        <p:nvSpPr>
          <p:cNvPr id="5" name="Rectangle: Rounded Corners 4">
            <a:extLst>
              <a:ext uri="{FF2B5EF4-FFF2-40B4-BE49-F238E27FC236}">
                <a16:creationId xmlns:a16="http://schemas.microsoft.com/office/drawing/2014/main" id="{76A75230-6334-4170-A14A-7D4988AC3A2A}"/>
              </a:ext>
            </a:extLst>
          </p:cNvPr>
          <p:cNvSpPr/>
          <p:nvPr/>
        </p:nvSpPr>
        <p:spPr>
          <a:xfrm>
            <a:off x="1451728" y="4818667"/>
            <a:ext cx="4644272" cy="1197206"/>
          </a:xfrm>
          <a:prstGeom prst="round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000" dirty="0"/>
              <a:t>C. 3</a:t>
            </a:r>
          </a:p>
        </p:txBody>
      </p:sp>
      <p:sp>
        <p:nvSpPr>
          <p:cNvPr id="6" name="Rectangle: Rounded Corners 5">
            <a:extLst>
              <a:ext uri="{FF2B5EF4-FFF2-40B4-BE49-F238E27FC236}">
                <a16:creationId xmlns:a16="http://schemas.microsoft.com/office/drawing/2014/main" id="{B977F7D5-C4BE-405C-A165-5F31E8DC46F5}"/>
              </a:ext>
            </a:extLst>
          </p:cNvPr>
          <p:cNvSpPr/>
          <p:nvPr/>
        </p:nvSpPr>
        <p:spPr>
          <a:xfrm>
            <a:off x="6175342" y="4785674"/>
            <a:ext cx="4644272" cy="1197206"/>
          </a:xfrm>
          <a:prstGeom prst="round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000" dirty="0"/>
              <a:t>D. 4</a:t>
            </a:r>
          </a:p>
        </p:txBody>
      </p:sp>
    </p:spTree>
    <p:extLst>
      <p:ext uri="{BB962C8B-B14F-4D97-AF65-F5344CB8AC3E}">
        <p14:creationId xmlns:p14="http://schemas.microsoft.com/office/powerpoint/2010/main" val="286912314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100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200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1000"/>
                                        <p:tgtEl>
                                          <p:spTgt spid="4"/>
                                        </p:tgtEl>
                                      </p:cBhvr>
                                    </p:animEffect>
                                    <p:anim calcmode="lin" valueType="num">
                                      <p:cBhvr>
                                        <p:cTn id="18" dur="1000" fill="hold"/>
                                        <p:tgtEl>
                                          <p:spTgt spid="4"/>
                                        </p:tgtEl>
                                        <p:attrNameLst>
                                          <p:attrName>ppt_x</p:attrName>
                                        </p:attrNameLst>
                                      </p:cBhvr>
                                      <p:tavLst>
                                        <p:tav tm="0">
                                          <p:val>
                                            <p:strVal val="#ppt_x"/>
                                          </p:val>
                                        </p:tav>
                                        <p:tav tm="100000">
                                          <p:val>
                                            <p:strVal val="#ppt_x"/>
                                          </p:val>
                                        </p:tav>
                                      </p:tavLst>
                                    </p:anim>
                                    <p:anim calcmode="lin" valueType="num">
                                      <p:cBhvr>
                                        <p:cTn id="19" dur="1000" fill="hold"/>
                                        <p:tgtEl>
                                          <p:spTgt spid="4"/>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30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1000"/>
                                        <p:tgtEl>
                                          <p:spTgt spid="5"/>
                                        </p:tgtEl>
                                      </p:cBhvr>
                                    </p:animEffect>
                                    <p:anim calcmode="lin" valueType="num">
                                      <p:cBhvr>
                                        <p:cTn id="23" dur="1000" fill="hold"/>
                                        <p:tgtEl>
                                          <p:spTgt spid="5"/>
                                        </p:tgtEl>
                                        <p:attrNameLst>
                                          <p:attrName>ppt_x</p:attrName>
                                        </p:attrNameLst>
                                      </p:cBhvr>
                                      <p:tavLst>
                                        <p:tav tm="0">
                                          <p:val>
                                            <p:strVal val="#ppt_x"/>
                                          </p:val>
                                        </p:tav>
                                        <p:tav tm="100000">
                                          <p:val>
                                            <p:strVal val="#ppt_x"/>
                                          </p:val>
                                        </p:tav>
                                      </p:tavLst>
                                    </p:anim>
                                    <p:anim calcmode="lin" valueType="num">
                                      <p:cBhvr>
                                        <p:cTn id="24" dur="1000" fill="hold"/>
                                        <p:tgtEl>
                                          <p:spTgt spid="5"/>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400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1000"/>
                                        <p:tgtEl>
                                          <p:spTgt spid="6"/>
                                        </p:tgtEl>
                                      </p:cBhvr>
                                    </p:animEffect>
                                    <p:anim calcmode="lin" valueType="num">
                                      <p:cBhvr>
                                        <p:cTn id="28" dur="1000" fill="hold"/>
                                        <p:tgtEl>
                                          <p:spTgt spid="6"/>
                                        </p:tgtEl>
                                        <p:attrNameLst>
                                          <p:attrName>ppt_x</p:attrName>
                                        </p:attrNameLst>
                                      </p:cBhvr>
                                      <p:tavLst>
                                        <p:tav tm="0">
                                          <p:val>
                                            <p:strVal val="#ppt_x"/>
                                          </p:val>
                                        </p:tav>
                                        <p:tav tm="100000">
                                          <p:val>
                                            <p:strVal val="#ppt_x"/>
                                          </p:val>
                                        </p:tav>
                                      </p:tavLst>
                                    </p:anim>
                                    <p:anim calcmode="lin" valueType="num">
                                      <p:cBhvr>
                                        <p:cTn id="2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seq concurrent="1" nextAc="seek">
              <p:cTn id="30" restart="whenNotActive" fill="hold" evtFilter="cancelBubble" nodeType="interactiveSeq">
                <p:stCondLst>
                  <p:cond evt="onClick" delay="0">
                    <p:tgtEl>
                      <p:spTgt spid="3"/>
                    </p:tgtEl>
                  </p:cond>
                </p:stCondLst>
                <p:endSync evt="end" delay="0">
                  <p:rtn val="all"/>
                </p:endSync>
                <p:childTnLst>
                  <p:par>
                    <p:cTn id="31" fill="hold">
                      <p:stCondLst>
                        <p:cond delay="0"/>
                      </p:stCondLst>
                      <p:childTnLst>
                        <p:par>
                          <p:cTn id="32" fill="hold">
                            <p:stCondLst>
                              <p:cond delay="0"/>
                            </p:stCondLst>
                            <p:childTnLst>
                              <p:par>
                                <p:cTn id="33" presetID="1" presetClass="emph" presetSubtype="2" fill="hold" nodeType="clickEffect">
                                  <p:stCondLst>
                                    <p:cond delay="0"/>
                                  </p:stCondLst>
                                  <p:childTnLst>
                                    <p:animClr clrSpc="rgb" dir="cw">
                                      <p:cBhvr>
                                        <p:cTn id="34" dur="1000" fill="hold"/>
                                        <p:tgtEl>
                                          <p:spTgt spid="3"/>
                                        </p:tgtEl>
                                        <p:attrNameLst>
                                          <p:attrName>fillcolor</p:attrName>
                                        </p:attrNameLst>
                                      </p:cBhvr>
                                      <p:to>
                                        <a:schemeClr val="accent2"/>
                                      </p:to>
                                    </p:animClr>
                                    <p:set>
                                      <p:cBhvr>
                                        <p:cTn id="35" dur="1000" fill="hold"/>
                                        <p:tgtEl>
                                          <p:spTgt spid="3"/>
                                        </p:tgtEl>
                                        <p:attrNameLst>
                                          <p:attrName>fill.type</p:attrName>
                                        </p:attrNameLst>
                                      </p:cBhvr>
                                      <p:to>
                                        <p:strVal val="solid"/>
                                      </p:to>
                                    </p:set>
                                    <p:set>
                                      <p:cBhvr>
                                        <p:cTn id="36" dur="1000" fill="hold"/>
                                        <p:tgtEl>
                                          <p:spTgt spid="3"/>
                                        </p:tgtEl>
                                        <p:attrNameLst>
                                          <p:attrName>fill.on</p:attrName>
                                        </p:attrNameLst>
                                      </p:cBhvr>
                                      <p:to>
                                        <p:strVal val="true"/>
                                      </p:to>
                                    </p:set>
                                  </p:childTnLst>
                                </p:cTn>
                              </p:par>
                              <p:par>
                                <p:cTn id="37" presetID="10" presetClass="exit" presetSubtype="0" fill="hold" grpId="1" nodeType="withEffect">
                                  <p:stCondLst>
                                    <p:cond delay="500"/>
                                  </p:stCondLst>
                                  <p:childTnLst>
                                    <p:animEffect transition="out" filter="fade">
                                      <p:cBhvr>
                                        <p:cTn id="38" dur="500"/>
                                        <p:tgtEl>
                                          <p:spTgt spid="3"/>
                                        </p:tgtEl>
                                      </p:cBhvr>
                                    </p:animEffect>
                                    <p:set>
                                      <p:cBhvr>
                                        <p:cTn id="39" dur="1" fill="hold">
                                          <p:stCondLst>
                                            <p:cond delay="499"/>
                                          </p:stCondLst>
                                        </p:cTn>
                                        <p:tgtEl>
                                          <p:spTgt spid="3"/>
                                        </p:tgtEl>
                                        <p:attrNameLst>
                                          <p:attrName>style.visibility</p:attrName>
                                        </p:attrNameLst>
                                      </p:cBhvr>
                                      <p:to>
                                        <p:strVal val="hidden"/>
                                      </p:to>
                                    </p:set>
                                  </p:childTnLst>
                                </p:cTn>
                              </p:par>
                              <p:par>
                                <p:cTn id="40" presetID="10" presetClass="exit" presetSubtype="0" fill="hold" grpId="1" nodeType="withEffect">
                                  <p:stCondLst>
                                    <p:cond delay="500"/>
                                  </p:stCondLst>
                                  <p:childTnLst>
                                    <p:animEffect transition="out" filter="fade">
                                      <p:cBhvr>
                                        <p:cTn id="41" dur="500"/>
                                        <p:tgtEl>
                                          <p:spTgt spid="4"/>
                                        </p:tgtEl>
                                      </p:cBhvr>
                                    </p:animEffect>
                                    <p:set>
                                      <p:cBhvr>
                                        <p:cTn id="42" dur="1" fill="hold">
                                          <p:stCondLst>
                                            <p:cond delay="499"/>
                                          </p:stCondLst>
                                        </p:cTn>
                                        <p:tgtEl>
                                          <p:spTgt spid="4"/>
                                        </p:tgtEl>
                                        <p:attrNameLst>
                                          <p:attrName>style.visibility</p:attrName>
                                        </p:attrNameLst>
                                      </p:cBhvr>
                                      <p:to>
                                        <p:strVal val="hidden"/>
                                      </p:to>
                                    </p:set>
                                  </p:childTnLst>
                                </p:cTn>
                              </p:par>
                              <p:par>
                                <p:cTn id="43" presetID="10" presetClass="exit" presetSubtype="0" fill="hold" grpId="1" nodeType="withEffect">
                                  <p:stCondLst>
                                    <p:cond delay="500"/>
                                  </p:stCondLst>
                                  <p:childTnLst>
                                    <p:animEffect transition="out" filter="fade">
                                      <p:cBhvr>
                                        <p:cTn id="44" dur="500"/>
                                        <p:tgtEl>
                                          <p:spTgt spid="6"/>
                                        </p:tgtEl>
                                      </p:cBhvr>
                                    </p:animEffect>
                                    <p:set>
                                      <p:cBhvr>
                                        <p:cTn id="45" dur="1" fill="hold">
                                          <p:stCondLst>
                                            <p:cond delay="499"/>
                                          </p:stCondLst>
                                        </p:cTn>
                                        <p:tgtEl>
                                          <p:spTgt spid="6"/>
                                        </p:tgtEl>
                                        <p:attrNameLst>
                                          <p:attrName>style.visibility</p:attrName>
                                        </p:attrNameLst>
                                      </p:cBhvr>
                                      <p:to>
                                        <p:strVal val="hidden"/>
                                      </p:to>
                                    </p:set>
                                  </p:childTnLst>
                                </p:cTn>
                              </p:par>
                            </p:childTnLst>
                          </p:cTn>
                        </p:par>
                        <p:par>
                          <p:cTn id="46" fill="hold">
                            <p:stCondLst>
                              <p:cond delay="1000"/>
                            </p:stCondLst>
                            <p:childTnLst>
                              <p:par>
                                <p:cTn id="47" presetID="1" presetClass="emph" presetSubtype="2" fill="hold" nodeType="afterEffect">
                                  <p:stCondLst>
                                    <p:cond delay="0"/>
                                  </p:stCondLst>
                                  <p:childTnLst>
                                    <p:animClr clrSpc="rgb" dir="cw">
                                      <p:cBhvr>
                                        <p:cTn id="48" dur="2000" fill="hold"/>
                                        <p:tgtEl>
                                          <p:spTgt spid="5"/>
                                        </p:tgtEl>
                                        <p:attrNameLst>
                                          <p:attrName>fillcolor</p:attrName>
                                        </p:attrNameLst>
                                      </p:cBhvr>
                                      <p:to>
                                        <a:srgbClr val="FF0000"/>
                                      </p:to>
                                    </p:animClr>
                                    <p:set>
                                      <p:cBhvr>
                                        <p:cTn id="49" dur="2000" fill="hold"/>
                                        <p:tgtEl>
                                          <p:spTgt spid="5"/>
                                        </p:tgtEl>
                                        <p:attrNameLst>
                                          <p:attrName>fill.type</p:attrName>
                                        </p:attrNameLst>
                                      </p:cBhvr>
                                      <p:to>
                                        <p:strVal val="solid"/>
                                      </p:to>
                                    </p:set>
                                    <p:set>
                                      <p:cBhvr>
                                        <p:cTn id="50" dur="2000" fill="hold"/>
                                        <p:tgtEl>
                                          <p:spTgt spid="5"/>
                                        </p:tgtEl>
                                        <p:attrNameLst>
                                          <p:attrName>fill.on</p:attrName>
                                        </p:attrNameLst>
                                      </p:cBhvr>
                                      <p:to>
                                        <p:strVal val="true"/>
                                      </p:to>
                                    </p:set>
                                  </p:childTnLst>
                                </p:cTn>
                              </p:par>
                            </p:childTnLst>
                          </p:cTn>
                        </p:par>
                      </p:childTnLst>
                    </p:cTn>
                  </p:par>
                </p:childTnLst>
              </p:cTn>
              <p:nextCondLst>
                <p:cond evt="onClick" delay="0">
                  <p:tgtEl>
                    <p:spTgt spid="3"/>
                  </p:tgtEl>
                </p:cond>
              </p:nextCondLst>
            </p:seq>
            <p:seq concurrent="1" nextAc="seek">
              <p:cTn id="51" restart="whenNotActive" fill="hold" evtFilter="cancelBubble" nodeType="interactiveSeq">
                <p:stCondLst>
                  <p:cond evt="onClick" delay="0">
                    <p:tgtEl>
                      <p:spTgt spid="4"/>
                    </p:tgtEl>
                  </p:cond>
                </p:stCondLst>
                <p:endSync evt="end" delay="0">
                  <p:rtn val="all"/>
                </p:endSync>
                <p:childTnLst>
                  <p:par>
                    <p:cTn id="52" fill="hold">
                      <p:stCondLst>
                        <p:cond delay="0"/>
                      </p:stCondLst>
                      <p:childTnLst>
                        <p:par>
                          <p:cTn id="53" fill="hold">
                            <p:stCondLst>
                              <p:cond delay="0"/>
                            </p:stCondLst>
                            <p:childTnLst>
                              <p:par>
                                <p:cTn id="54" presetID="1" presetClass="emph" presetSubtype="2" fill="hold" nodeType="clickEffect">
                                  <p:stCondLst>
                                    <p:cond delay="0"/>
                                  </p:stCondLst>
                                  <p:childTnLst>
                                    <p:animClr clrSpc="rgb" dir="cw">
                                      <p:cBhvr>
                                        <p:cTn id="55" dur="1000" fill="hold"/>
                                        <p:tgtEl>
                                          <p:spTgt spid="4"/>
                                        </p:tgtEl>
                                        <p:attrNameLst>
                                          <p:attrName>fillcolor</p:attrName>
                                        </p:attrNameLst>
                                      </p:cBhvr>
                                      <p:to>
                                        <a:schemeClr val="accent2"/>
                                      </p:to>
                                    </p:animClr>
                                    <p:set>
                                      <p:cBhvr>
                                        <p:cTn id="56" dur="1000" fill="hold"/>
                                        <p:tgtEl>
                                          <p:spTgt spid="4"/>
                                        </p:tgtEl>
                                        <p:attrNameLst>
                                          <p:attrName>fill.type</p:attrName>
                                        </p:attrNameLst>
                                      </p:cBhvr>
                                      <p:to>
                                        <p:strVal val="solid"/>
                                      </p:to>
                                    </p:set>
                                    <p:set>
                                      <p:cBhvr>
                                        <p:cTn id="57" dur="1000" fill="hold"/>
                                        <p:tgtEl>
                                          <p:spTgt spid="4"/>
                                        </p:tgtEl>
                                        <p:attrNameLst>
                                          <p:attrName>fill.on</p:attrName>
                                        </p:attrNameLst>
                                      </p:cBhvr>
                                      <p:to>
                                        <p:strVal val="true"/>
                                      </p:to>
                                    </p:set>
                                  </p:childTnLst>
                                </p:cTn>
                              </p:par>
                              <p:par>
                                <p:cTn id="58" presetID="10" presetClass="exit" presetSubtype="0" fill="hold" grpId="2" nodeType="withEffect">
                                  <p:stCondLst>
                                    <p:cond delay="500"/>
                                  </p:stCondLst>
                                  <p:childTnLst>
                                    <p:animEffect transition="out" filter="fade">
                                      <p:cBhvr>
                                        <p:cTn id="59" dur="500"/>
                                        <p:tgtEl>
                                          <p:spTgt spid="3"/>
                                        </p:tgtEl>
                                      </p:cBhvr>
                                    </p:animEffect>
                                    <p:set>
                                      <p:cBhvr>
                                        <p:cTn id="60" dur="1" fill="hold">
                                          <p:stCondLst>
                                            <p:cond delay="499"/>
                                          </p:stCondLst>
                                        </p:cTn>
                                        <p:tgtEl>
                                          <p:spTgt spid="3"/>
                                        </p:tgtEl>
                                        <p:attrNameLst>
                                          <p:attrName>style.visibility</p:attrName>
                                        </p:attrNameLst>
                                      </p:cBhvr>
                                      <p:to>
                                        <p:strVal val="hidden"/>
                                      </p:to>
                                    </p:set>
                                  </p:childTnLst>
                                </p:cTn>
                              </p:par>
                              <p:par>
                                <p:cTn id="61" presetID="10" presetClass="exit" presetSubtype="0" fill="hold" grpId="2" nodeType="withEffect">
                                  <p:stCondLst>
                                    <p:cond delay="500"/>
                                  </p:stCondLst>
                                  <p:childTnLst>
                                    <p:animEffect transition="out" filter="fade">
                                      <p:cBhvr>
                                        <p:cTn id="62" dur="500"/>
                                        <p:tgtEl>
                                          <p:spTgt spid="4"/>
                                        </p:tgtEl>
                                      </p:cBhvr>
                                    </p:animEffect>
                                    <p:set>
                                      <p:cBhvr>
                                        <p:cTn id="63" dur="1" fill="hold">
                                          <p:stCondLst>
                                            <p:cond delay="499"/>
                                          </p:stCondLst>
                                        </p:cTn>
                                        <p:tgtEl>
                                          <p:spTgt spid="4"/>
                                        </p:tgtEl>
                                        <p:attrNameLst>
                                          <p:attrName>style.visibility</p:attrName>
                                        </p:attrNameLst>
                                      </p:cBhvr>
                                      <p:to>
                                        <p:strVal val="hidden"/>
                                      </p:to>
                                    </p:set>
                                  </p:childTnLst>
                                </p:cTn>
                              </p:par>
                              <p:par>
                                <p:cTn id="64" presetID="10" presetClass="exit" presetSubtype="0" fill="hold" grpId="2" nodeType="withEffect">
                                  <p:stCondLst>
                                    <p:cond delay="500"/>
                                  </p:stCondLst>
                                  <p:childTnLst>
                                    <p:animEffect transition="out" filter="fade">
                                      <p:cBhvr>
                                        <p:cTn id="65" dur="500"/>
                                        <p:tgtEl>
                                          <p:spTgt spid="6"/>
                                        </p:tgtEl>
                                      </p:cBhvr>
                                    </p:animEffect>
                                    <p:set>
                                      <p:cBhvr>
                                        <p:cTn id="66" dur="1" fill="hold">
                                          <p:stCondLst>
                                            <p:cond delay="499"/>
                                          </p:stCondLst>
                                        </p:cTn>
                                        <p:tgtEl>
                                          <p:spTgt spid="6"/>
                                        </p:tgtEl>
                                        <p:attrNameLst>
                                          <p:attrName>style.visibility</p:attrName>
                                        </p:attrNameLst>
                                      </p:cBhvr>
                                      <p:to>
                                        <p:strVal val="hidden"/>
                                      </p:to>
                                    </p:set>
                                  </p:childTnLst>
                                </p:cTn>
                              </p:par>
                            </p:childTnLst>
                          </p:cTn>
                        </p:par>
                        <p:par>
                          <p:cTn id="67" fill="hold">
                            <p:stCondLst>
                              <p:cond delay="1000"/>
                            </p:stCondLst>
                            <p:childTnLst>
                              <p:par>
                                <p:cTn id="68" presetID="1" presetClass="emph" presetSubtype="2" fill="hold" nodeType="afterEffect">
                                  <p:stCondLst>
                                    <p:cond delay="0"/>
                                  </p:stCondLst>
                                  <p:childTnLst>
                                    <p:animClr clrSpc="rgb" dir="cw">
                                      <p:cBhvr>
                                        <p:cTn id="69" dur="2000" fill="hold"/>
                                        <p:tgtEl>
                                          <p:spTgt spid="5"/>
                                        </p:tgtEl>
                                        <p:attrNameLst>
                                          <p:attrName>fillcolor</p:attrName>
                                        </p:attrNameLst>
                                      </p:cBhvr>
                                      <p:to>
                                        <a:srgbClr val="FF0000"/>
                                      </p:to>
                                    </p:animClr>
                                    <p:set>
                                      <p:cBhvr>
                                        <p:cTn id="70" dur="2000" fill="hold"/>
                                        <p:tgtEl>
                                          <p:spTgt spid="5"/>
                                        </p:tgtEl>
                                        <p:attrNameLst>
                                          <p:attrName>fill.type</p:attrName>
                                        </p:attrNameLst>
                                      </p:cBhvr>
                                      <p:to>
                                        <p:strVal val="solid"/>
                                      </p:to>
                                    </p:set>
                                    <p:set>
                                      <p:cBhvr>
                                        <p:cTn id="71" dur="2000" fill="hold"/>
                                        <p:tgtEl>
                                          <p:spTgt spid="5"/>
                                        </p:tgtEl>
                                        <p:attrNameLst>
                                          <p:attrName>fill.on</p:attrName>
                                        </p:attrNameLst>
                                      </p:cBhvr>
                                      <p:to>
                                        <p:strVal val="true"/>
                                      </p:to>
                                    </p:set>
                                  </p:childTnLst>
                                </p:cTn>
                              </p:par>
                            </p:childTnLst>
                          </p:cTn>
                        </p:par>
                      </p:childTnLst>
                    </p:cTn>
                  </p:par>
                </p:childTnLst>
              </p:cTn>
              <p:nextCondLst>
                <p:cond evt="onClick" delay="0">
                  <p:tgtEl>
                    <p:spTgt spid="4"/>
                  </p:tgtEl>
                </p:cond>
              </p:nextCondLst>
            </p:seq>
            <p:seq concurrent="1" nextAc="seek">
              <p:cTn id="72" restart="whenNotActive" fill="hold" evtFilter="cancelBubble" nodeType="interactiveSeq">
                <p:stCondLst>
                  <p:cond evt="onClick" delay="0">
                    <p:tgtEl>
                      <p:spTgt spid="5"/>
                    </p:tgtEl>
                  </p:cond>
                </p:stCondLst>
                <p:endSync evt="end" delay="0">
                  <p:rtn val="all"/>
                </p:endSync>
                <p:childTnLst>
                  <p:par>
                    <p:cTn id="73" fill="hold">
                      <p:stCondLst>
                        <p:cond delay="0"/>
                      </p:stCondLst>
                      <p:childTnLst>
                        <p:par>
                          <p:cTn id="74" fill="hold">
                            <p:stCondLst>
                              <p:cond delay="0"/>
                            </p:stCondLst>
                            <p:childTnLst>
                              <p:par>
                                <p:cTn id="75" presetID="1" presetClass="emph" presetSubtype="2" fill="hold" nodeType="clickEffect">
                                  <p:stCondLst>
                                    <p:cond delay="0"/>
                                  </p:stCondLst>
                                  <p:childTnLst>
                                    <p:animClr clrSpc="rgb" dir="cw">
                                      <p:cBhvr>
                                        <p:cTn id="76" dur="1000" fill="hold"/>
                                        <p:tgtEl>
                                          <p:spTgt spid="5"/>
                                        </p:tgtEl>
                                        <p:attrNameLst>
                                          <p:attrName>fillcolor</p:attrName>
                                        </p:attrNameLst>
                                      </p:cBhvr>
                                      <p:to>
                                        <a:schemeClr val="accent2"/>
                                      </p:to>
                                    </p:animClr>
                                    <p:set>
                                      <p:cBhvr>
                                        <p:cTn id="77" dur="1000" fill="hold"/>
                                        <p:tgtEl>
                                          <p:spTgt spid="5"/>
                                        </p:tgtEl>
                                        <p:attrNameLst>
                                          <p:attrName>fill.type</p:attrName>
                                        </p:attrNameLst>
                                      </p:cBhvr>
                                      <p:to>
                                        <p:strVal val="solid"/>
                                      </p:to>
                                    </p:set>
                                    <p:set>
                                      <p:cBhvr>
                                        <p:cTn id="78" dur="1000" fill="hold"/>
                                        <p:tgtEl>
                                          <p:spTgt spid="5"/>
                                        </p:tgtEl>
                                        <p:attrNameLst>
                                          <p:attrName>fill.on</p:attrName>
                                        </p:attrNameLst>
                                      </p:cBhvr>
                                      <p:to>
                                        <p:strVal val="true"/>
                                      </p:to>
                                    </p:set>
                                  </p:childTnLst>
                                </p:cTn>
                              </p:par>
                              <p:par>
                                <p:cTn id="79" presetID="10" presetClass="exit" presetSubtype="0" fill="hold" grpId="3" nodeType="withEffect">
                                  <p:stCondLst>
                                    <p:cond delay="500"/>
                                  </p:stCondLst>
                                  <p:childTnLst>
                                    <p:animEffect transition="out" filter="fade">
                                      <p:cBhvr>
                                        <p:cTn id="80" dur="500"/>
                                        <p:tgtEl>
                                          <p:spTgt spid="3"/>
                                        </p:tgtEl>
                                      </p:cBhvr>
                                    </p:animEffect>
                                    <p:set>
                                      <p:cBhvr>
                                        <p:cTn id="81" dur="1" fill="hold">
                                          <p:stCondLst>
                                            <p:cond delay="499"/>
                                          </p:stCondLst>
                                        </p:cTn>
                                        <p:tgtEl>
                                          <p:spTgt spid="3"/>
                                        </p:tgtEl>
                                        <p:attrNameLst>
                                          <p:attrName>style.visibility</p:attrName>
                                        </p:attrNameLst>
                                      </p:cBhvr>
                                      <p:to>
                                        <p:strVal val="hidden"/>
                                      </p:to>
                                    </p:set>
                                  </p:childTnLst>
                                </p:cTn>
                              </p:par>
                              <p:par>
                                <p:cTn id="82" presetID="10" presetClass="exit" presetSubtype="0" fill="hold" grpId="3" nodeType="withEffect">
                                  <p:stCondLst>
                                    <p:cond delay="500"/>
                                  </p:stCondLst>
                                  <p:childTnLst>
                                    <p:animEffect transition="out" filter="fade">
                                      <p:cBhvr>
                                        <p:cTn id="83" dur="500"/>
                                        <p:tgtEl>
                                          <p:spTgt spid="4"/>
                                        </p:tgtEl>
                                      </p:cBhvr>
                                    </p:animEffect>
                                    <p:set>
                                      <p:cBhvr>
                                        <p:cTn id="84" dur="1" fill="hold">
                                          <p:stCondLst>
                                            <p:cond delay="499"/>
                                          </p:stCondLst>
                                        </p:cTn>
                                        <p:tgtEl>
                                          <p:spTgt spid="4"/>
                                        </p:tgtEl>
                                        <p:attrNameLst>
                                          <p:attrName>style.visibility</p:attrName>
                                        </p:attrNameLst>
                                      </p:cBhvr>
                                      <p:to>
                                        <p:strVal val="hidden"/>
                                      </p:to>
                                    </p:set>
                                  </p:childTnLst>
                                </p:cTn>
                              </p:par>
                              <p:par>
                                <p:cTn id="85" presetID="10" presetClass="exit" presetSubtype="0" fill="hold" grpId="3" nodeType="withEffect">
                                  <p:stCondLst>
                                    <p:cond delay="500"/>
                                  </p:stCondLst>
                                  <p:childTnLst>
                                    <p:animEffect transition="out" filter="fade">
                                      <p:cBhvr>
                                        <p:cTn id="86" dur="500"/>
                                        <p:tgtEl>
                                          <p:spTgt spid="6"/>
                                        </p:tgtEl>
                                      </p:cBhvr>
                                    </p:animEffect>
                                    <p:set>
                                      <p:cBhvr>
                                        <p:cTn id="87" dur="1" fill="hold">
                                          <p:stCondLst>
                                            <p:cond delay="499"/>
                                          </p:stCondLst>
                                        </p:cTn>
                                        <p:tgtEl>
                                          <p:spTgt spid="6"/>
                                        </p:tgtEl>
                                        <p:attrNameLst>
                                          <p:attrName>style.visibility</p:attrName>
                                        </p:attrNameLst>
                                      </p:cBhvr>
                                      <p:to>
                                        <p:strVal val="hidden"/>
                                      </p:to>
                                    </p:set>
                                  </p:childTnLst>
                                </p:cTn>
                              </p:par>
                            </p:childTnLst>
                          </p:cTn>
                        </p:par>
                      </p:childTnLst>
                    </p:cTn>
                  </p:par>
                </p:childTnLst>
              </p:cTn>
              <p:nextCondLst>
                <p:cond evt="onClick" delay="0">
                  <p:tgtEl>
                    <p:spTgt spid="5"/>
                  </p:tgtEl>
                </p:cond>
              </p:nextCondLst>
            </p:seq>
            <p:seq concurrent="1" nextAc="seek">
              <p:cTn id="88" restart="whenNotActive" fill="hold" evtFilter="cancelBubble" nodeType="interactiveSeq">
                <p:stCondLst>
                  <p:cond evt="onClick" delay="0">
                    <p:tgtEl>
                      <p:spTgt spid="6"/>
                    </p:tgtEl>
                  </p:cond>
                </p:stCondLst>
                <p:endSync evt="end" delay="0">
                  <p:rtn val="all"/>
                </p:endSync>
                <p:childTnLst>
                  <p:par>
                    <p:cTn id="89" fill="hold">
                      <p:stCondLst>
                        <p:cond delay="0"/>
                      </p:stCondLst>
                      <p:childTnLst>
                        <p:par>
                          <p:cTn id="90" fill="hold">
                            <p:stCondLst>
                              <p:cond delay="0"/>
                            </p:stCondLst>
                            <p:childTnLst>
                              <p:par>
                                <p:cTn id="91" presetID="1" presetClass="emph" presetSubtype="2" fill="hold" nodeType="clickEffect">
                                  <p:stCondLst>
                                    <p:cond delay="0"/>
                                  </p:stCondLst>
                                  <p:childTnLst>
                                    <p:animClr clrSpc="rgb" dir="cw">
                                      <p:cBhvr>
                                        <p:cTn id="92" dur="1000" fill="hold"/>
                                        <p:tgtEl>
                                          <p:spTgt spid="6"/>
                                        </p:tgtEl>
                                        <p:attrNameLst>
                                          <p:attrName>fillcolor</p:attrName>
                                        </p:attrNameLst>
                                      </p:cBhvr>
                                      <p:to>
                                        <a:schemeClr val="accent2"/>
                                      </p:to>
                                    </p:animClr>
                                    <p:set>
                                      <p:cBhvr>
                                        <p:cTn id="93" dur="1000" fill="hold"/>
                                        <p:tgtEl>
                                          <p:spTgt spid="6"/>
                                        </p:tgtEl>
                                        <p:attrNameLst>
                                          <p:attrName>fill.type</p:attrName>
                                        </p:attrNameLst>
                                      </p:cBhvr>
                                      <p:to>
                                        <p:strVal val="solid"/>
                                      </p:to>
                                    </p:set>
                                    <p:set>
                                      <p:cBhvr>
                                        <p:cTn id="94" dur="1000" fill="hold"/>
                                        <p:tgtEl>
                                          <p:spTgt spid="6"/>
                                        </p:tgtEl>
                                        <p:attrNameLst>
                                          <p:attrName>fill.on</p:attrName>
                                        </p:attrNameLst>
                                      </p:cBhvr>
                                      <p:to>
                                        <p:strVal val="true"/>
                                      </p:to>
                                    </p:set>
                                  </p:childTnLst>
                                </p:cTn>
                              </p:par>
                              <p:par>
                                <p:cTn id="95" presetID="10" presetClass="exit" presetSubtype="0" fill="hold" grpId="4" nodeType="withEffect">
                                  <p:stCondLst>
                                    <p:cond delay="500"/>
                                  </p:stCondLst>
                                  <p:childTnLst>
                                    <p:animEffect transition="out" filter="fade">
                                      <p:cBhvr>
                                        <p:cTn id="96" dur="500"/>
                                        <p:tgtEl>
                                          <p:spTgt spid="3"/>
                                        </p:tgtEl>
                                      </p:cBhvr>
                                    </p:animEffect>
                                    <p:set>
                                      <p:cBhvr>
                                        <p:cTn id="97" dur="1" fill="hold">
                                          <p:stCondLst>
                                            <p:cond delay="499"/>
                                          </p:stCondLst>
                                        </p:cTn>
                                        <p:tgtEl>
                                          <p:spTgt spid="3"/>
                                        </p:tgtEl>
                                        <p:attrNameLst>
                                          <p:attrName>style.visibility</p:attrName>
                                        </p:attrNameLst>
                                      </p:cBhvr>
                                      <p:to>
                                        <p:strVal val="hidden"/>
                                      </p:to>
                                    </p:set>
                                  </p:childTnLst>
                                </p:cTn>
                              </p:par>
                              <p:par>
                                <p:cTn id="98" presetID="10" presetClass="exit" presetSubtype="0" fill="hold" grpId="4" nodeType="withEffect">
                                  <p:stCondLst>
                                    <p:cond delay="500"/>
                                  </p:stCondLst>
                                  <p:childTnLst>
                                    <p:animEffect transition="out" filter="fade">
                                      <p:cBhvr>
                                        <p:cTn id="99" dur="500"/>
                                        <p:tgtEl>
                                          <p:spTgt spid="4"/>
                                        </p:tgtEl>
                                      </p:cBhvr>
                                    </p:animEffect>
                                    <p:set>
                                      <p:cBhvr>
                                        <p:cTn id="100" dur="1" fill="hold">
                                          <p:stCondLst>
                                            <p:cond delay="499"/>
                                          </p:stCondLst>
                                        </p:cTn>
                                        <p:tgtEl>
                                          <p:spTgt spid="4"/>
                                        </p:tgtEl>
                                        <p:attrNameLst>
                                          <p:attrName>style.visibility</p:attrName>
                                        </p:attrNameLst>
                                      </p:cBhvr>
                                      <p:to>
                                        <p:strVal val="hidden"/>
                                      </p:to>
                                    </p:set>
                                  </p:childTnLst>
                                </p:cTn>
                              </p:par>
                              <p:par>
                                <p:cTn id="101" presetID="10" presetClass="exit" presetSubtype="0" fill="hold" grpId="4" nodeType="withEffect">
                                  <p:stCondLst>
                                    <p:cond delay="500"/>
                                  </p:stCondLst>
                                  <p:childTnLst>
                                    <p:animEffect transition="out" filter="fade">
                                      <p:cBhvr>
                                        <p:cTn id="102" dur="500"/>
                                        <p:tgtEl>
                                          <p:spTgt spid="6"/>
                                        </p:tgtEl>
                                      </p:cBhvr>
                                    </p:animEffect>
                                    <p:set>
                                      <p:cBhvr>
                                        <p:cTn id="103" dur="1" fill="hold">
                                          <p:stCondLst>
                                            <p:cond delay="499"/>
                                          </p:stCondLst>
                                        </p:cTn>
                                        <p:tgtEl>
                                          <p:spTgt spid="6"/>
                                        </p:tgtEl>
                                        <p:attrNameLst>
                                          <p:attrName>style.visibility</p:attrName>
                                        </p:attrNameLst>
                                      </p:cBhvr>
                                      <p:to>
                                        <p:strVal val="hidden"/>
                                      </p:to>
                                    </p:set>
                                  </p:childTnLst>
                                </p:cTn>
                              </p:par>
                            </p:childTnLst>
                          </p:cTn>
                        </p:par>
                        <p:par>
                          <p:cTn id="104" fill="hold">
                            <p:stCondLst>
                              <p:cond delay="1000"/>
                            </p:stCondLst>
                            <p:childTnLst>
                              <p:par>
                                <p:cTn id="105" presetID="1" presetClass="emph" presetSubtype="2" fill="hold" nodeType="afterEffect">
                                  <p:stCondLst>
                                    <p:cond delay="500"/>
                                  </p:stCondLst>
                                  <p:childTnLst>
                                    <p:animClr clrSpc="rgb" dir="cw">
                                      <p:cBhvr>
                                        <p:cTn id="106" dur="2000" fill="hold"/>
                                        <p:tgtEl>
                                          <p:spTgt spid="5"/>
                                        </p:tgtEl>
                                        <p:attrNameLst>
                                          <p:attrName>fillcolor</p:attrName>
                                        </p:attrNameLst>
                                      </p:cBhvr>
                                      <p:to>
                                        <a:schemeClr val="accent2"/>
                                      </p:to>
                                    </p:animClr>
                                    <p:set>
                                      <p:cBhvr>
                                        <p:cTn id="107" dur="2000" fill="hold"/>
                                        <p:tgtEl>
                                          <p:spTgt spid="5"/>
                                        </p:tgtEl>
                                        <p:attrNameLst>
                                          <p:attrName>fill.type</p:attrName>
                                        </p:attrNameLst>
                                      </p:cBhvr>
                                      <p:to>
                                        <p:strVal val="solid"/>
                                      </p:to>
                                    </p:set>
                                    <p:set>
                                      <p:cBhvr>
                                        <p:cTn id="108" dur="2000" fill="hold"/>
                                        <p:tgtEl>
                                          <p:spTgt spid="5"/>
                                        </p:tgtEl>
                                        <p:attrNameLst>
                                          <p:attrName>fill.on</p:attrName>
                                        </p:attrNameLst>
                                      </p:cBhvr>
                                      <p:to>
                                        <p:strVal val="true"/>
                                      </p:to>
                                    </p:set>
                                  </p:childTnLst>
                                </p:cTn>
                              </p:par>
                            </p:childTnLst>
                          </p:cTn>
                        </p:par>
                      </p:childTnLst>
                    </p:cTn>
                  </p:par>
                </p:childTnLst>
              </p:cTn>
              <p:nextCondLst>
                <p:cond evt="onClick" delay="0">
                  <p:tgtEl>
                    <p:spTgt spid="6"/>
                  </p:tgtEl>
                </p:cond>
              </p:nextCondLst>
            </p:seq>
          </p:childTnLst>
        </p:cTn>
      </p:par>
    </p:tnLst>
    <p:bldLst>
      <p:bldP spid="2" grpId="0" animBg="1"/>
      <p:bldP spid="3" grpId="0" animBg="1"/>
      <p:bldP spid="3" grpId="1" animBg="1"/>
      <p:bldP spid="3" grpId="2" animBg="1"/>
      <p:bldP spid="3" grpId="3" animBg="1"/>
      <p:bldP spid="3" grpId="4" animBg="1"/>
      <p:bldP spid="4" grpId="0" animBg="1"/>
      <p:bldP spid="4" grpId="1" animBg="1"/>
      <p:bldP spid="4" grpId="2" animBg="1"/>
      <p:bldP spid="4" grpId="3" animBg="1"/>
      <p:bldP spid="4" grpId="4" animBg="1"/>
      <p:bldP spid="5" grpId="0" animBg="1"/>
      <p:bldP spid="6" grpId="0" animBg="1"/>
      <p:bldP spid="6" grpId="1" animBg="1"/>
      <p:bldP spid="6" grpId="2" animBg="1"/>
      <p:bldP spid="6" grpId="3" animBg="1"/>
      <p:bldP spid="6" grpId="4"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AB2F708-CC8B-4480-886A-13ACC5C832B7}"/>
              </a:ext>
            </a:extLst>
          </p:cNvPr>
          <p:cNvSpPr txBox="1"/>
          <p:nvPr/>
        </p:nvSpPr>
        <p:spPr>
          <a:xfrm>
            <a:off x="1087789" y="1015777"/>
            <a:ext cx="6215605" cy="492443"/>
          </a:xfrm>
          <a:prstGeom prst="rect">
            <a:avLst/>
          </a:prstGeom>
          <a:noFill/>
        </p:spPr>
        <p:txBody>
          <a:bodyPr wrap="square" rtlCol="0">
            <a:spAutoFit/>
          </a:bodyPr>
          <a:lstStyle/>
          <a:p>
            <a:r>
              <a:rPr lang="en-US" sz="2600" b="1" dirty="0"/>
              <a:t>1. </a:t>
            </a:r>
            <a:r>
              <a:rPr lang="en-US" sz="2600" b="1" dirty="0" err="1"/>
              <a:t>Sự</a:t>
            </a:r>
            <a:r>
              <a:rPr lang="en-US" sz="2600" b="1" dirty="0"/>
              <a:t> </a:t>
            </a:r>
            <a:r>
              <a:rPr lang="en-US" sz="2600" b="1" dirty="0" err="1"/>
              <a:t>cần</a:t>
            </a:r>
            <a:r>
              <a:rPr lang="en-US" sz="2600" b="1" dirty="0"/>
              <a:t> </a:t>
            </a:r>
            <a:r>
              <a:rPr lang="en-US" sz="2600" b="1" dirty="0" err="1"/>
              <a:t>thiết</a:t>
            </a:r>
            <a:r>
              <a:rPr lang="en-US" sz="2600" b="1" dirty="0"/>
              <a:t> </a:t>
            </a:r>
            <a:r>
              <a:rPr lang="en-US" sz="2600" b="1" dirty="0" err="1"/>
              <a:t>phải</a:t>
            </a:r>
            <a:r>
              <a:rPr lang="en-US" sz="2600" b="1" dirty="0"/>
              <a:t> </a:t>
            </a:r>
            <a:r>
              <a:rPr lang="en-US" sz="2600" b="1" dirty="0" err="1"/>
              <a:t>đoàn</a:t>
            </a:r>
            <a:r>
              <a:rPr lang="en-US" sz="2600" b="1" dirty="0"/>
              <a:t> </a:t>
            </a:r>
            <a:r>
              <a:rPr lang="en-US" sz="2600" b="1" dirty="0" err="1"/>
              <a:t>kết</a:t>
            </a:r>
            <a:r>
              <a:rPr lang="en-US" sz="2600" b="1" dirty="0"/>
              <a:t> </a:t>
            </a:r>
            <a:r>
              <a:rPr lang="en-US" sz="2600" b="1" dirty="0" err="1"/>
              <a:t>quốc</a:t>
            </a:r>
            <a:r>
              <a:rPr lang="en-US" sz="2600" b="1" dirty="0"/>
              <a:t> </a:t>
            </a:r>
            <a:r>
              <a:rPr lang="en-US" sz="2600" b="1" dirty="0" err="1"/>
              <a:t>tế</a:t>
            </a:r>
            <a:endParaRPr lang="en-US" sz="2600" b="1" dirty="0"/>
          </a:p>
        </p:txBody>
      </p:sp>
      <p:pic>
        <p:nvPicPr>
          <p:cNvPr id="11" name="Picture 10">
            <a:extLst>
              <a:ext uri="{FF2B5EF4-FFF2-40B4-BE49-F238E27FC236}">
                <a16:creationId xmlns:a16="http://schemas.microsoft.com/office/drawing/2014/main" id="{6635D93A-9FF2-4264-8A6B-531738B265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52088" y="2234796"/>
            <a:ext cx="4724400" cy="3635573"/>
          </a:xfrm>
          <a:prstGeom prst="rect">
            <a:avLst/>
          </a:prstGeom>
        </p:spPr>
      </p:pic>
    </p:spTree>
    <p:extLst>
      <p:ext uri="{BB962C8B-B14F-4D97-AF65-F5344CB8AC3E}">
        <p14:creationId xmlns:p14="http://schemas.microsoft.com/office/powerpoint/2010/main" val="1331312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1000"/>
                                        <p:tgtEl>
                                          <p:spTgt spid="11"/>
                                        </p:tgtEl>
                                      </p:cBhvr>
                                    </p:animEffect>
                                    <p:anim calcmode="lin" valueType="num">
                                      <p:cBhvr>
                                        <p:cTn id="13" dur="1000" fill="hold"/>
                                        <p:tgtEl>
                                          <p:spTgt spid="11"/>
                                        </p:tgtEl>
                                        <p:attrNameLst>
                                          <p:attrName>ppt_x</p:attrName>
                                        </p:attrNameLst>
                                      </p:cBhvr>
                                      <p:tavLst>
                                        <p:tav tm="0">
                                          <p:val>
                                            <p:strVal val="#ppt_x"/>
                                          </p:val>
                                        </p:tav>
                                        <p:tav tm="100000">
                                          <p:val>
                                            <p:strVal val="#ppt_x"/>
                                          </p:val>
                                        </p:tav>
                                      </p:tavLst>
                                    </p:anim>
                                    <p:anim calcmode="lin" valueType="num">
                                      <p:cBhvr>
                                        <p:cTn id="14"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01B797E8-9096-44B7-B8E0-AFFD7FA7922D}"/>
              </a:ext>
            </a:extLst>
          </p:cNvPr>
          <p:cNvSpPr/>
          <p:nvPr/>
        </p:nvSpPr>
        <p:spPr>
          <a:xfrm>
            <a:off x="1372386" y="650449"/>
            <a:ext cx="9447228" cy="2592372"/>
          </a:xfrm>
          <a:prstGeom prst="round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000" dirty="0"/>
              <a:t>2. Ý </a:t>
            </a:r>
            <a:r>
              <a:rPr lang="en-US" sz="2000" dirty="0" err="1"/>
              <a:t>nào</a:t>
            </a:r>
            <a:r>
              <a:rPr lang="en-US" sz="2000" dirty="0"/>
              <a:t> </a:t>
            </a:r>
            <a:r>
              <a:rPr lang="en-US" sz="2000" dirty="0" err="1"/>
              <a:t>sau</a:t>
            </a:r>
            <a:r>
              <a:rPr lang="en-US" sz="2000" dirty="0"/>
              <a:t> </a:t>
            </a:r>
            <a:r>
              <a:rPr lang="en-US" sz="2000" dirty="0" err="1"/>
              <a:t>đây</a:t>
            </a:r>
            <a:r>
              <a:rPr lang="en-US" sz="2000" dirty="0"/>
              <a:t> </a:t>
            </a:r>
            <a:r>
              <a:rPr lang="en-US" sz="2000" dirty="0" err="1"/>
              <a:t>đúng</a:t>
            </a:r>
            <a:r>
              <a:rPr lang="en-US" sz="2000" dirty="0"/>
              <a:t> </a:t>
            </a:r>
            <a:r>
              <a:rPr lang="en-US" sz="2000" dirty="0" err="1"/>
              <a:t>khi</a:t>
            </a:r>
            <a:r>
              <a:rPr lang="en-US" sz="2000" dirty="0"/>
              <a:t> </a:t>
            </a:r>
            <a:r>
              <a:rPr lang="en-US" sz="2000" dirty="0" err="1"/>
              <a:t>nói</a:t>
            </a:r>
            <a:r>
              <a:rPr lang="en-US" sz="2000" dirty="0"/>
              <a:t> </a:t>
            </a:r>
            <a:r>
              <a:rPr lang="en-US" sz="2000" dirty="0" err="1"/>
              <a:t>về</a:t>
            </a:r>
            <a:r>
              <a:rPr lang="en-US" sz="2000" dirty="0"/>
              <a:t> </a:t>
            </a:r>
            <a:r>
              <a:rPr lang="en-US" sz="2000" dirty="0" err="1"/>
              <a:t>đoàn</a:t>
            </a:r>
            <a:r>
              <a:rPr lang="en-US" sz="2000" dirty="0"/>
              <a:t> </a:t>
            </a:r>
            <a:r>
              <a:rPr lang="en-US" sz="2000" dirty="0" err="1"/>
              <a:t>kết</a:t>
            </a:r>
            <a:r>
              <a:rPr lang="en-US" sz="2000" dirty="0"/>
              <a:t> </a:t>
            </a:r>
            <a:r>
              <a:rPr lang="en-US" sz="2000" dirty="0" err="1"/>
              <a:t>quốc</a:t>
            </a:r>
            <a:r>
              <a:rPr lang="en-US" sz="2000" dirty="0"/>
              <a:t> </a:t>
            </a:r>
            <a:r>
              <a:rPr lang="en-US" sz="2000" dirty="0" err="1"/>
              <a:t>tế</a:t>
            </a:r>
            <a:r>
              <a:rPr lang="en-US" sz="2000" dirty="0"/>
              <a:t>?</a:t>
            </a:r>
          </a:p>
        </p:txBody>
      </p:sp>
      <p:sp>
        <p:nvSpPr>
          <p:cNvPr id="3" name="Rectangle: Rounded Corners 2">
            <a:extLst>
              <a:ext uri="{FF2B5EF4-FFF2-40B4-BE49-F238E27FC236}">
                <a16:creationId xmlns:a16="http://schemas.microsoft.com/office/drawing/2014/main" id="{69605BE6-2C72-42DC-B415-C6CAAF7EFE49}"/>
              </a:ext>
            </a:extLst>
          </p:cNvPr>
          <p:cNvSpPr/>
          <p:nvPr/>
        </p:nvSpPr>
        <p:spPr>
          <a:xfrm>
            <a:off x="1451728" y="3535051"/>
            <a:ext cx="4644272" cy="1197206"/>
          </a:xfrm>
          <a:prstGeom prst="round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000" dirty="0"/>
              <a:t>A. </a:t>
            </a:r>
            <a:r>
              <a:rPr lang="en-US" sz="2000" dirty="0" err="1"/>
              <a:t>Tranh</a:t>
            </a:r>
            <a:r>
              <a:rPr lang="en-US" sz="2000" dirty="0"/>
              <a:t> </a:t>
            </a:r>
            <a:r>
              <a:rPr lang="en-US" sz="2000" dirty="0" err="1"/>
              <a:t>thủ</a:t>
            </a:r>
            <a:r>
              <a:rPr lang="en-US" sz="2000" dirty="0"/>
              <a:t> </a:t>
            </a:r>
            <a:r>
              <a:rPr lang="en-US" sz="2000" dirty="0" err="1"/>
              <a:t>sự</a:t>
            </a:r>
            <a:r>
              <a:rPr lang="en-US" sz="2000" dirty="0"/>
              <a:t> </a:t>
            </a:r>
            <a:r>
              <a:rPr lang="en-US" sz="2000" dirty="0" err="1"/>
              <a:t>đồng</a:t>
            </a:r>
            <a:r>
              <a:rPr lang="en-US" sz="2000" dirty="0"/>
              <a:t> </a:t>
            </a:r>
            <a:r>
              <a:rPr lang="en-US" sz="2000" dirty="0" err="1"/>
              <a:t>tình</a:t>
            </a:r>
            <a:r>
              <a:rPr lang="en-US" sz="2000" dirty="0"/>
              <a:t> </a:t>
            </a:r>
            <a:r>
              <a:rPr lang="en-US" sz="2000" dirty="0" err="1"/>
              <a:t>ủng</a:t>
            </a:r>
            <a:r>
              <a:rPr lang="en-US" sz="2000" dirty="0"/>
              <a:t> </a:t>
            </a:r>
            <a:r>
              <a:rPr lang="en-US" sz="2000" dirty="0" err="1"/>
              <a:t>hộ</a:t>
            </a:r>
            <a:r>
              <a:rPr lang="en-US" sz="2000" dirty="0"/>
              <a:t> </a:t>
            </a:r>
            <a:r>
              <a:rPr lang="en-US" sz="2000" dirty="0" err="1"/>
              <a:t>của</a:t>
            </a:r>
            <a:r>
              <a:rPr lang="en-US" sz="2000" dirty="0"/>
              <a:t> </a:t>
            </a:r>
            <a:r>
              <a:rPr lang="en-US" sz="2000" dirty="0" err="1"/>
              <a:t>bạn</a:t>
            </a:r>
            <a:r>
              <a:rPr lang="en-US" sz="2000" dirty="0"/>
              <a:t> </a:t>
            </a:r>
            <a:r>
              <a:rPr lang="en-US" sz="2000" dirty="0" err="1"/>
              <a:t>bè</a:t>
            </a:r>
            <a:r>
              <a:rPr lang="en-US" sz="2000" dirty="0"/>
              <a:t> </a:t>
            </a:r>
            <a:r>
              <a:rPr lang="en-US" sz="2000" dirty="0" err="1"/>
              <a:t>quốc</a:t>
            </a:r>
            <a:r>
              <a:rPr lang="en-US" sz="2000" dirty="0"/>
              <a:t> </a:t>
            </a:r>
            <a:r>
              <a:rPr lang="en-US" sz="2000" dirty="0" err="1"/>
              <a:t>tế</a:t>
            </a:r>
            <a:endParaRPr lang="en-US" sz="2000" dirty="0"/>
          </a:p>
        </p:txBody>
      </p:sp>
      <p:sp>
        <p:nvSpPr>
          <p:cNvPr id="4" name="Rectangle: Rounded Corners 3">
            <a:extLst>
              <a:ext uri="{FF2B5EF4-FFF2-40B4-BE49-F238E27FC236}">
                <a16:creationId xmlns:a16="http://schemas.microsoft.com/office/drawing/2014/main" id="{CBB670FB-D80D-465B-990E-213CF8A904E2}"/>
              </a:ext>
            </a:extLst>
          </p:cNvPr>
          <p:cNvSpPr/>
          <p:nvPr/>
        </p:nvSpPr>
        <p:spPr>
          <a:xfrm>
            <a:off x="6175342" y="3535051"/>
            <a:ext cx="4644272" cy="1197206"/>
          </a:xfrm>
          <a:prstGeom prst="round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000" dirty="0"/>
              <a:t>B. </a:t>
            </a:r>
            <a:r>
              <a:rPr lang="en-US" sz="2000" dirty="0" err="1"/>
              <a:t>Đoàn</a:t>
            </a:r>
            <a:r>
              <a:rPr lang="en-US" sz="2000" dirty="0"/>
              <a:t> </a:t>
            </a:r>
            <a:r>
              <a:rPr lang="en-US" sz="2000" dirty="0" err="1"/>
              <a:t>kết</a:t>
            </a:r>
            <a:r>
              <a:rPr lang="en-US" sz="2000" dirty="0"/>
              <a:t> </a:t>
            </a:r>
            <a:r>
              <a:rPr lang="en-US" sz="2000" dirty="0" err="1"/>
              <a:t>quốc</a:t>
            </a:r>
            <a:r>
              <a:rPr lang="en-US" sz="2000" dirty="0"/>
              <a:t> </a:t>
            </a:r>
            <a:r>
              <a:rPr lang="en-US" sz="2000" dirty="0" err="1"/>
              <a:t>tế</a:t>
            </a:r>
            <a:r>
              <a:rPr lang="en-US" sz="2000" dirty="0"/>
              <a:t> </a:t>
            </a:r>
            <a:r>
              <a:rPr lang="en-US" sz="2000" dirty="0" err="1"/>
              <a:t>để</a:t>
            </a:r>
            <a:r>
              <a:rPr lang="en-US" sz="2000" dirty="0"/>
              <a:t> </a:t>
            </a:r>
            <a:r>
              <a:rPr lang="en-US" sz="2000" dirty="0" err="1"/>
              <a:t>tập</a:t>
            </a:r>
            <a:r>
              <a:rPr lang="en-US" sz="2000" dirty="0"/>
              <a:t> </a:t>
            </a:r>
            <a:r>
              <a:rPr lang="en-US" sz="2000" dirty="0" err="1"/>
              <a:t>hợp</a:t>
            </a:r>
            <a:r>
              <a:rPr lang="en-US" sz="2000" dirty="0"/>
              <a:t> </a:t>
            </a:r>
            <a:r>
              <a:rPr lang="en-US" sz="2000" dirty="0" err="1"/>
              <a:t>lực</a:t>
            </a:r>
            <a:r>
              <a:rPr lang="en-US" sz="2000" dirty="0"/>
              <a:t> </a:t>
            </a:r>
            <a:r>
              <a:rPr lang="en-US" sz="2000" dirty="0" err="1"/>
              <a:t>lượng</a:t>
            </a:r>
            <a:r>
              <a:rPr lang="en-US" sz="2000" dirty="0"/>
              <a:t> </a:t>
            </a:r>
            <a:r>
              <a:rPr lang="en-US" sz="2000" dirty="0" err="1"/>
              <a:t>bên</a:t>
            </a:r>
            <a:r>
              <a:rPr lang="en-US" sz="2000" dirty="0"/>
              <a:t> </a:t>
            </a:r>
            <a:r>
              <a:rPr lang="en-US" sz="2000" dirty="0" err="1"/>
              <a:t>ngoài</a:t>
            </a:r>
            <a:endParaRPr lang="en-US" sz="2000" dirty="0"/>
          </a:p>
        </p:txBody>
      </p:sp>
      <p:sp>
        <p:nvSpPr>
          <p:cNvPr id="5" name="Rectangle: Rounded Corners 4">
            <a:extLst>
              <a:ext uri="{FF2B5EF4-FFF2-40B4-BE49-F238E27FC236}">
                <a16:creationId xmlns:a16="http://schemas.microsoft.com/office/drawing/2014/main" id="{A29D3E20-CB6D-49CA-9D69-06156A6EA7E7}"/>
              </a:ext>
            </a:extLst>
          </p:cNvPr>
          <p:cNvSpPr/>
          <p:nvPr/>
        </p:nvSpPr>
        <p:spPr>
          <a:xfrm>
            <a:off x="1451728" y="4818667"/>
            <a:ext cx="4644272" cy="1197206"/>
          </a:xfrm>
          <a:prstGeom prst="round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000" dirty="0"/>
              <a:t>C. </a:t>
            </a:r>
            <a:r>
              <a:rPr lang="en-US" sz="2000" dirty="0" err="1"/>
              <a:t>Kết</a:t>
            </a:r>
            <a:r>
              <a:rPr lang="en-US" sz="2000" dirty="0"/>
              <a:t> </a:t>
            </a:r>
            <a:r>
              <a:rPr lang="en-US" sz="2000" dirty="0" err="1"/>
              <a:t>hợp</a:t>
            </a:r>
            <a:r>
              <a:rPr lang="en-US" sz="2000" dirty="0"/>
              <a:t> </a:t>
            </a:r>
            <a:r>
              <a:rPr lang="en-US" sz="2000" dirty="0" err="1"/>
              <a:t>sức</a:t>
            </a:r>
            <a:r>
              <a:rPr lang="en-US" sz="2000" dirty="0"/>
              <a:t> </a:t>
            </a:r>
            <a:r>
              <a:rPr lang="en-US" sz="2000" dirty="0" err="1"/>
              <a:t>mạnh</a:t>
            </a:r>
            <a:r>
              <a:rPr lang="en-US" sz="2000" dirty="0"/>
              <a:t> </a:t>
            </a:r>
            <a:r>
              <a:rPr lang="en-US" sz="2000" dirty="0" err="1"/>
              <a:t>thời</a:t>
            </a:r>
            <a:r>
              <a:rPr lang="en-US" sz="2000" dirty="0"/>
              <a:t> </a:t>
            </a:r>
            <a:r>
              <a:rPr lang="en-US" sz="2000" dirty="0" err="1"/>
              <a:t>đại</a:t>
            </a:r>
            <a:r>
              <a:rPr lang="en-US" sz="2000" dirty="0"/>
              <a:t> </a:t>
            </a:r>
            <a:r>
              <a:rPr lang="en-US" sz="2000" dirty="0" err="1"/>
              <a:t>với</a:t>
            </a:r>
            <a:r>
              <a:rPr lang="en-US" sz="2000" dirty="0"/>
              <a:t> </a:t>
            </a:r>
            <a:r>
              <a:rPr lang="en-US" sz="2000" dirty="0" err="1"/>
              <a:t>sức</a:t>
            </a:r>
            <a:r>
              <a:rPr lang="en-US" sz="2000" dirty="0"/>
              <a:t> </a:t>
            </a:r>
            <a:r>
              <a:rPr lang="en-US" sz="2000" dirty="0" err="1"/>
              <a:t>mạnh</a:t>
            </a:r>
            <a:r>
              <a:rPr lang="en-US" sz="2000" dirty="0"/>
              <a:t> </a:t>
            </a:r>
            <a:r>
              <a:rPr lang="en-US" sz="2000" dirty="0" err="1"/>
              <a:t>dân</a:t>
            </a:r>
            <a:r>
              <a:rPr lang="en-US" sz="2000" dirty="0"/>
              <a:t> </a:t>
            </a:r>
            <a:r>
              <a:rPr lang="en-US" sz="2000" dirty="0" err="1"/>
              <a:t>tộc</a:t>
            </a:r>
            <a:endParaRPr lang="en-US" sz="2000" dirty="0"/>
          </a:p>
        </p:txBody>
      </p:sp>
      <p:sp>
        <p:nvSpPr>
          <p:cNvPr id="6" name="Rectangle: Rounded Corners 5">
            <a:extLst>
              <a:ext uri="{FF2B5EF4-FFF2-40B4-BE49-F238E27FC236}">
                <a16:creationId xmlns:a16="http://schemas.microsoft.com/office/drawing/2014/main" id="{4B5C13D6-6153-4EF3-B26C-7CE272BF1C23}"/>
              </a:ext>
            </a:extLst>
          </p:cNvPr>
          <p:cNvSpPr/>
          <p:nvPr/>
        </p:nvSpPr>
        <p:spPr>
          <a:xfrm>
            <a:off x="6175342" y="4785674"/>
            <a:ext cx="4644272" cy="1197206"/>
          </a:xfrm>
          <a:prstGeom prst="round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000" dirty="0"/>
              <a:t>D. </a:t>
            </a:r>
            <a:r>
              <a:rPr lang="en-US" sz="2000" dirty="0" err="1"/>
              <a:t>Tất</a:t>
            </a:r>
            <a:r>
              <a:rPr lang="en-US" sz="2000" dirty="0"/>
              <a:t> </a:t>
            </a:r>
            <a:r>
              <a:rPr lang="en-US" sz="2000" dirty="0" err="1"/>
              <a:t>cả</a:t>
            </a:r>
            <a:r>
              <a:rPr lang="en-US" sz="2000" dirty="0"/>
              <a:t> </a:t>
            </a:r>
            <a:r>
              <a:rPr lang="en-US" sz="2000" dirty="0" err="1"/>
              <a:t>các</a:t>
            </a:r>
            <a:r>
              <a:rPr lang="en-US" sz="2000" dirty="0"/>
              <a:t> ý </a:t>
            </a:r>
            <a:r>
              <a:rPr lang="en-US" sz="2000" dirty="0" err="1"/>
              <a:t>trên</a:t>
            </a:r>
            <a:endParaRPr lang="en-US" sz="2000" dirty="0"/>
          </a:p>
        </p:txBody>
      </p:sp>
    </p:spTree>
    <p:extLst>
      <p:ext uri="{BB962C8B-B14F-4D97-AF65-F5344CB8AC3E}">
        <p14:creationId xmlns:p14="http://schemas.microsoft.com/office/powerpoint/2010/main" val="350334252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100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200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1000"/>
                                        <p:tgtEl>
                                          <p:spTgt spid="4"/>
                                        </p:tgtEl>
                                      </p:cBhvr>
                                    </p:animEffect>
                                    <p:anim calcmode="lin" valueType="num">
                                      <p:cBhvr>
                                        <p:cTn id="18" dur="1000" fill="hold"/>
                                        <p:tgtEl>
                                          <p:spTgt spid="4"/>
                                        </p:tgtEl>
                                        <p:attrNameLst>
                                          <p:attrName>ppt_x</p:attrName>
                                        </p:attrNameLst>
                                      </p:cBhvr>
                                      <p:tavLst>
                                        <p:tav tm="0">
                                          <p:val>
                                            <p:strVal val="#ppt_x"/>
                                          </p:val>
                                        </p:tav>
                                        <p:tav tm="100000">
                                          <p:val>
                                            <p:strVal val="#ppt_x"/>
                                          </p:val>
                                        </p:tav>
                                      </p:tavLst>
                                    </p:anim>
                                    <p:anim calcmode="lin" valueType="num">
                                      <p:cBhvr>
                                        <p:cTn id="19" dur="1000" fill="hold"/>
                                        <p:tgtEl>
                                          <p:spTgt spid="4"/>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30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1000"/>
                                        <p:tgtEl>
                                          <p:spTgt spid="5"/>
                                        </p:tgtEl>
                                      </p:cBhvr>
                                    </p:animEffect>
                                    <p:anim calcmode="lin" valueType="num">
                                      <p:cBhvr>
                                        <p:cTn id="23" dur="1000" fill="hold"/>
                                        <p:tgtEl>
                                          <p:spTgt spid="5"/>
                                        </p:tgtEl>
                                        <p:attrNameLst>
                                          <p:attrName>ppt_x</p:attrName>
                                        </p:attrNameLst>
                                      </p:cBhvr>
                                      <p:tavLst>
                                        <p:tav tm="0">
                                          <p:val>
                                            <p:strVal val="#ppt_x"/>
                                          </p:val>
                                        </p:tav>
                                        <p:tav tm="100000">
                                          <p:val>
                                            <p:strVal val="#ppt_x"/>
                                          </p:val>
                                        </p:tav>
                                      </p:tavLst>
                                    </p:anim>
                                    <p:anim calcmode="lin" valueType="num">
                                      <p:cBhvr>
                                        <p:cTn id="24" dur="1000" fill="hold"/>
                                        <p:tgtEl>
                                          <p:spTgt spid="5"/>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400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1000"/>
                                        <p:tgtEl>
                                          <p:spTgt spid="6"/>
                                        </p:tgtEl>
                                      </p:cBhvr>
                                    </p:animEffect>
                                    <p:anim calcmode="lin" valueType="num">
                                      <p:cBhvr>
                                        <p:cTn id="28" dur="1000" fill="hold"/>
                                        <p:tgtEl>
                                          <p:spTgt spid="6"/>
                                        </p:tgtEl>
                                        <p:attrNameLst>
                                          <p:attrName>ppt_x</p:attrName>
                                        </p:attrNameLst>
                                      </p:cBhvr>
                                      <p:tavLst>
                                        <p:tav tm="0">
                                          <p:val>
                                            <p:strVal val="#ppt_x"/>
                                          </p:val>
                                        </p:tav>
                                        <p:tav tm="100000">
                                          <p:val>
                                            <p:strVal val="#ppt_x"/>
                                          </p:val>
                                        </p:tav>
                                      </p:tavLst>
                                    </p:anim>
                                    <p:anim calcmode="lin" valueType="num">
                                      <p:cBhvr>
                                        <p:cTn id="2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seq concurrent="1" nextAc="seek">
              <p:cTn id="30" restart="whenNotActive" fill="hold" evtFilter="cancelBubble" nodeType="interactiveSeq">
                <p:stCondLst>
                  <p:cond evt="onClick" delay="0">
                    <p:tgtEl>
                      <p:spTgt spid="3"/>
                    </p:tgtEl>
                  </p:cond>
                </p:stCondLst>
                <p:endSync evt="end" delay="0">
                  <p:rtn val="all"/>
                </p:endSync>
                <p:childTnLst>
                  <p:par>
                    <p:cTn id="31" fill="hold">
                      <p:stCondLst>
                        <p:cond delay="0"/>
                      </p:stCondLst>
                      <p:childTnLst>
                        <p:par>
                          <p:cTn id="32" fill="hold">
                            <p:stCondLst>
                              <p:cond delay="0"/>
                            </p:stCondLst>
                            <p:childTnLst>
                              <p:par>
                                <p:cTn id="33" presetID="1" presetClass="emph" presetSubtype="2" fill="hold" nodeType="clickEffect">
                                  <p:stCondLst>
                                    <p:cond delay="0"/>
                                  </p:stCondLst>
                                  <p:childTnLst>
                                    <p:animClr clrSpc="rgb" dir="cw">
                                      <p:cBhvr>
                                        <p:cTn id="34" dur="1000" fill="hold"/>
                                        <p:tgtEl>
                                          <p:spTgt spid="3"/>
                                        </p:tgtEl>
                                        <p:attrNameLst>
                                          <p:attrName>fillcolor</p:attrName>
                                        </p:attrNameLst>
                                      </p:cBhvr>
                                      <p:to>
                                        <a:schemeClr val="accent2"/>
                                      </p:to>
                                    </p:animClr>
                                    <p:set>
                                      <p:cBhvr>
                                        <p:cTn id="35" dur="1000" fill="hold"/>
                                        <p:tgtEl>
                                          <p:spTgt spid="3"/>
                                        </p:tgtEl>
                                        <p:attrNameLst>
                                          <p:attrName>fill.type</p:attrName>
                                        </p:attrNameLst>
                                      </p:cBhvr>
                                      <p:to>
                                        <p:strVal val="solid"/>
                                      </p:to>
                                    </p:set>
                                    <p:set>
                                      <p:cBhvr>
                                        <p:cTn id="36" dur="1000" fill="hold"/>
                                        <p:tgtEl>
                                          <p:spTgt spid="3"/>
                                        </p:tgtEl>
                                        <p:attrNameLst>
                                          <p:attrName>fill.on</p:attrName>
                                        </p:attrNameLst>
                                      </p:cBhvr>
                                      <p:to>
                                        <p:strVal val="true"/>
                                      </p:to>
                                    </p:set>
                                  </p:childTnLst>
                                </p:cTn>
                              </p:par>
                              <p:par>
                                <p:cTn id="37" presetID="10" presetClass="exit" presetSubtype="0" fill="hold" grpId="1" nodeType="withEffect">
                                  <p:stCondLst>
                                    <p:cond delay="0"/>
                                  </p:stCondLst>
                                  <p:childTnLst>
                                    <p:animEffect transition="out" filter="fade">
                                      <p:cBhvr>
                                        <p:cTn id="38" dur="500"/>
                                        <p:tgtEl>
                                          <p:spTgt spid="3"/>
                                        </p:tgtEl>
                                      </p:cBhvr>
                                    </p:animEffect>
                                    <p:set>
                                      <p:cBhvr>
                                        <p:cTn id="39" dur="1" fill="hold">
                                          <p:stCondLst>
                                            <p:cond delay="499"/>
                                          </p:stCondLst>
                                        </p:cTn>
                                        <p:tgtEl>
                                          <p:spTgt spid="3"/>
                                        </p:tgtEl>
                                        <p:attrNameLst>
                                          <p:attrName>style.visibility</p:attrName>
                                        </p:attrNameLst>
                                      </p:cBhvr>
                                      <p:to>
                                        <p:strVal val="hidden"/>
                                      </p:to>
                                    </p:set>
                                  </p:childTnLst>
                                </p:cTn>
                              </p:par>
                              <p:par>
                                <p:cTn id="40" presetID="10" presetClass="exit" presetSubtype="0" fill="hold" grpId="1" nodeType="withEffect">
                                  <p:stCondLst>
                                    <p:cond delay="0"/>
                                  </p:stCondLst>
                                  <p:childTnLst>
                                    <p:animEffect transition="out" filter="fade">
                                      <p:cBhvr>
                                        <p:cTn id="41" dur="500"/>
                                        <p:tgtEl>
                                          <p:spTgt spid="4"/>
                                        </p:tgtEl>
                                      </p:cBhvr>
                                    </p:animEffect>
                                    <p:set>
                                      <p:cBhvr>
                                        <p:cTn id="42" dur="1" fill="hold">
                                          <p:stCondLst>
                                            <p:cond delay="499"/>
                                          </p:stCondLst>
                                        </p:cTn>
                                        <p:tgtEl>
                                          <p:spTgt spid="4"/>
                                        </p:tgtEl>
                                        <p:attrNameLst>
                                          <p:attrName>style.visibility</p:attrName>
                                        </p:attrNameLst>
                                      </p:cBhvr>
                                      <p:to>
                                        <p:strVal val="hidden"/>
                                      </p:to>
                                    </p:set>
                                  </p:childTnLst>
                                </p:cTn>
                              </p:par>
                              <p:par>
                                <p:cTn id="43" presetID="10" presetClass="exit" presetSubtype="0" fill="hold" grpId="1" nodeType="withEffect">
                                  <p:stCondLst>
                                    <p:cond delay="0"/>
                                  </p:stCondLst>
                                  <p:childTnLst>
                                    <p:animEffect transition="out" filter="fade">
                                      <p:cBhvr>
                                        <p:cTn id="44" dur="500"/>
                                        <p:tgtEl>
                                          <p:spTgt spid="5"/>
                                        </p:tgtEl>
                                      </p:cBhvr>
                                    </p:animEffect>
                                    <p:set>
                                      <p:cBhvr>
                                        <p:cTn id="45" dur="1" fill="hold">
                                          <p:stCondLst>
                                            <p:cond delay="499"/>
                                          </p:stCondLst>
                                        </p:cTn>
                                        <p:tgtEl>
                                          <p:spTgt spid="5"/>
                                        </p:tgtEl>
                                        <p:attrNameLst>
                                          <p:attrName>style.visibility</p:attrName>
                                        </p:attrNameLst>
                                      </p:cBhvr>
                                      <p:to>
                                        <p:strVal val="hidden"/>
                                      </p:to>
                                    </p:set>
                                  </p:childTnLst>
                                </p:cTn>
                              </p:par>
                            </p:childTnLst>
                          </p:cTn>
                        </p:par>
                        <p:par>
                          <p:cTn id="46" fill="hold">
                            <p:stCondLst>
                              <p:cond delay="1000"/>
                            </p:stCondLst>
                            <p:childTnLst>
                              <p:par>
                                <p:cTn id="47" presetID="1" presetClass="emph" presetSubtype="2" fill="hold" nodeType="afterEffect">
                                  <p:stCondLst>
                                    <p:cond delay="0"/>
                                  </p:stCondLst>
                                  <p:childTnLst>
                                    <p:animClr clrSpc="rgb" dir="cw">
                                      <p:cBhvr>
                                        <p:cTn id="48" dur="2000" fill="hold"/>
                                        <p:tgtEl>
                                          <p:spTgt spid="6"/>
                                        </p:tgtEl>
                                        <p:attrNameLst>
                                          <p:attrName>fillcolor</p:attrName>
                                        </p:attrNameLst>
                                      </p:cBhvr>
                                      <p:to>
                                        <a:srgbClr val="FF0000"/>
                                      </p:to>
                                    </p:animClr>
                                    <p:set>
                                      <p:cBhvr>
                                        <p:cTn id="49" dur="2000" fill="hold"/>
                                        <p:tgtEl>
                                          <p:spTgt spid="6"/>
                                        </p:tgtEl>
                                        <p:attrNameLst>
                                          <p:attrName>fill.type</p:attrName>
                                        </p:attrNameLst>
                                      </p:cBhvr>
                                      <p:to>
                                        <p:strVal val="solid"/>
                                      </p:to>
                                    </p:set>
                                    <p:set>
                                      <p:cBhvr>
                                        <p:cTn id="50" dur="2000" fill="hold"/>
                                        <p:tgtEl>
                                          <p:spTgt spid="6"/>
                                        </p:tgtEl>
                                        <p:attrNameLst>
                                          <p:attrName>fill.on</p:attrName>
                                        </p:attrNameLst>
                                      </p:cBhvr>
                                      <p:to>
                                        <p:strVal val="true"/>
                                      </p:to>
                                    </p:set>
                                  </p:childTnLst>
                                </p:cTn>
                              </p:par>
                            </p:childTnLst>
                          </p:cTn>
                        </p:par>
                      </p:childTnLst>
                    </p:cTn>
                  </p:par>
                </p:childTnLst>
              </p:cTn>
              <p:nextCondLst>
                <p:cond evt="onClick" delay="0">
                  <p:tgtEl>
                    <p:spTgt spid="3"/>
                  </p:tgtEl>
                </p:cond>
              </p:nextCondLst>
            </p:seq>
            <p:seq concurrent="1" nextAc="seek">
              <p:cTn id="51" restart="whenNotActive" fill="hold" evtFilter="cancelBubble" nodeType="interactiveSeq">
                <p:stCondLst>
                  <p:cond evt="onClick" delay="0">
                    <p:tgtEl>
                      <p:spTgt spid="4"/>
                    </p:tgtEl>
                  </p:cond>
                </p:stCondLst>
                <p:endSync evt="end" delay="0">
                  <p:rtn val="all"/>
                </p:endSync>
                <p:childTnLst>
                  <p:par>
                    <p:cTn id="52" fill="hold">
                      <p:stCondLst>
                        <p:cond delay="0"/>
                      </p:stCondLst>
                      <p:childTnLst>
                        <p:par>
                          <p:cTn id="53" fill="hold">
                            <p:stCondLst>
                              <p:cond delay="0"/>
                            </p:stCondLst>
                            <p:childTnLst>
                              <p:par>
                                <p:cTn id="54" presetID="1" presetClass="emph" presetSubtype="2" fill="hold" nodeType="clickEffect">
                                  <p:stCondLst>
                                    <p:cond delay="0"/>
                                  </p:stCondLst>
                                  <p:childTnLst>
                                    <p:animClr clrSpc="rgb" dir="cw">
                                      <p:cBhvr>
                                        <p:cTn id="55" dur="1000" fill="hold"/>
                                        <p:tgtEl>
                                          <p:spTgt spid="4"/>
                                        </p:tgtEl>
                                        <p:attrNameLst>
                                          <p:attrName>fillcolor</p:attrName>
                                        </p:attrNameLst>
                                      </p:cBhvr>
                                      <p:to>
                                        <a:schemeClr val="accent2"/>
                                      </p:to>
                                    </p:animClr>
                                    <p:set>
                                      <p:cBhvr>
                                        <p:cTn id="56" dur="1000" fill="hold"/>
                                        <p:tgtEl>
                                          <p:spTgt spid="4"/>
                                        </p:tgtEl>
                                        <p:attrNameLst>
                                          <p:attrName>fill.type</p:attrName>
                                        </p:attrNameLst>
                                      </p:cBhvr>
                                      <p:to>
                                        <p:strVal val="solid"/>
                                      </p:to>
                                    </p:set>
                                    <p:set>
                                      <p:cBhvr>
                                        <p:cTn id="57" dur="1000" fill="hold"/>
                                        <p:tgtEl>
                                          <p:spTgt spid="4"/>
                                        </p:tgtEl>
                                        <p:attrNameLst>
                                          <p:attrName>fill.on</p:attrName>
                                        </p:attrNameLst>
                                      </p:cBhvr>
                                      <p:to>
                                        <p:strVal val="true"/>
                                      </p:to>
                                    </p:set>
                                  </p:childTnLst>
                                </p:cTn>
                              </p:par>
                              <p:par>
                                <p:cTn id="58" presetID="10" presetClass="exit" presetSubtype="0" fill="hold" grpId="2" nodeType="withEffect">
                                  <p:stCondLst>
                                    <p:cond delay="0"/>
                                  </p:stCondLst>
                                  <p:childTnLst>
                                    <p:animEffect transition="out" filter="fade">
                                      <p:cBhvr>
                                        <p:cTn id="59" dur="500"/>
                                        <p:tgtEl>
                                          <p:spTgt spid="3"/>
                                        </p:tgtEl>
                                      </p:cBhvr>
                                    </p:animEffect>
                                    <p:set>
                                      <p:cBhvr>
                                        <p:cTn id="60" dur="1" fill="hold">
                                          <p:stCondLst>
                                            <p:cond delay="499"/>
                                          </p:stCondLst>
                                        </p:cTn>
                                        <p:tgtEl>
                                          <p:spTgt spid="3"/>
                                        </p:tgtEl>
                                        <p:attrNameLst>
                                          <p:attrName>style.visibility</p:attrName>
                                        </p:attrNameLst>
                                      </p:cBhvr>
                                      <p:to>
                                        <p:strVal val="hidden"/>
                                      </p:to>
                                    </p:set>
                                  </p:childTnLst>
                                </p:cTn>
                              </p:par>
                              <p:par>
                                <p:cTn id="61" presetID="10" presetClass="exit" presetSubtype="0" fill="hold" grpId="2" nodeType="withEffect">
                                  <p:stCondLst>
                                    <p:cond delay="0"/>
                                  </p:stCondLst>
                                  <p:childTnLst>
                                    <p:animEffect transition="out" filter="fade">
                                      <p:cBhvr>
                                        <p:cTn id="62" dur="500"/>
                                        <p:tgtEl>
                                          <p:spTgt spid="4"/>
                                        </p:tgtEl>
                                      </p:cBhvr>
                                    </p:animEffect>
                                    <p:set>
                                      <p:cBhvr>
                                        <p:cTn id="63" dur="1" fill="hold">
                                          <p:stCondLst>
                                            <p:cond delay="499"/>
                                          </p:stCondLst>
                                        </p:cTn>
                                        <p:tgtEl>
                                          <p:spTgt spid="4"/>
                                        </p:tgtEl>
                                        <p:attrNameLst>
                                          <p:attrName>style.visibility</p:attrName>
                                        </p:attrNameLst>
                                      </p:cBhvr>
                                      <p:to>
                                        <p:strVal val="hidden"/>
                                      </p:to>
                                    </p:set>
                                  </p:childTnLst>
                                </p:cTn>
                              </p:par>
                              <p:par>
                                <p:cTn id="64" presetID="10" presetClass="exit" presetSubtype="0" fill="hold" grpId="2" nodeType="withEffect">
                                  <p:stCondLst>
                                    <p:cond delay="0"/>
                                  </p:stCondLst>
                                  <p:childTnLst>
                                    <p:animEffect transition="out" filter="fade">
                                      <p:cBhvr>
                                        <p:cTn id="65" dur="500"/>
                                        <p:tgtEl>
                                          <p:spTgt spid="5"/>
                                        </p:tgtEl>
                                      </p:cBhvr>
                                    </p:animEffect>
                                    <p:set>
                                      <p:cBhvr>
                                        <p:cTn id="66" dur="1" fill="hold">
                                          <p:stCondLst>
                                            <p:cond delay="499"/>
                                          </p:stCondLst>
                                        </p:cTn>
                                        <p:tgtEl>
                                          <p:spTgt spid="5"/>
                                        </p:tgtEl>
                                        <p:attrNameLst>
                                          <p:attrName>style.visibility</p:attrName>
                                        </p:attrNameLst>
                                      </p:cBhvr>
                                      <p:to>
                                        <p:strVal val="hidden"/>
                                      </p:to>
                                    </p:set>
                                  </p:childTnLst>
                                </p:cTn>
                              </p:par>
                            </p:childTnLst>
                          </p:cTn>
                        </p:par>
                        <p:par>
                          <p:cTn id="67" fill="hold">
                            <p:stCondLst>
                              <p:cond delay="1000"/>
                            </p:stCondLst>
                            <p:childTnLst>
                              <p:par>
                                <p:cTn id="68" presetID="1" presetClass="emph" presetSubtype="2" fill="hold" nodeType="afterEffect">
                                  <p:stCondLst>
                                    <p:cond delay="0"/>
                                  </p:stCondLst>
                                  <p:childTnLst>
                                    <p:animClr clrSpc="rgb" dir="cw">
                                      <p:cBhvr>
                                        <p:cTn id="69" dur="2000" fill="hold"/>
                                        <p:tgtEl>
                                          <p:spTgt spid="6"/>
                                        </p:tgtEl>
                                        <p:attrNameLst>
                                          <p:attrName>fillcolor</p:attrName>
                                        </p:attrNameLst>
                                      </p:cBhvr>
                                      <p:to>
                                        <a:srgbClr val="FF0000"/>
                                      </p:to>
                                    </p:animClr>
                                    <p:set>
                                      <p:cBhvr>
                                        <p:cTn id="70" dur="2000" fill="hold"/>
                                        <p:tgtEl>
                                          <p:spTgt spid="6"/>
                                        </p:tgtEl>
                                        <p:attrNameLst>
                                          <p:attrName>fill.type</p:attrName>
                                        </p:attrNameLst>
                                      </p:cBhvr>
                                      <p:to>
                                        <p:strVal val="solid"/>
                                      </p:to>
                                    </p:set>
                                    <p:set>
                                      <p:cBhvr>
                                        <p:cTn id="71" dur="2000" fill="hold"/>
                                        <p:tgtEl>
                                          <p:spTgt spid="6"/>
                                        </p:tgtEl>
                                        <p:attrNameLst>
                                          <p:attrName>fill.on</p:attrName>
                                        </p:attrNameLst>
                                      </p:cBhvr>
                                      <p:to>
                                        <p:strVal val="true"/>
                                      </p:to>
                                    </p:set>
                                  </p:childTnLst>
                                </p:cTn>
                              </p:par>
                            </p:childTnLst>
                          </p:cTn>
                        </p:par>
                      </p:childTnLst>
                    </p:cTn>
                  </p:par>
                </p:childTnLst>
              </p:cTn>
              <p:nextCondLst>
                <p:cond evt="onClick" delay="0">
                  <p:tgtEl>
                    <p:spTgt spid="4"/>
                  </p:tgtEl>
                </p:cond>
              </p:nextCondLst>
            </p:seq>
            <p:seq concurrent="1" nextAc="seek">
              <p:cTn id="72" restart="whenNotActive" fill="hold" evtFilter="cancelBubble" nodeType="interactiveSeq">
                <p:stCondLst>
                  <p:cond evt="onClick" delay="0">
                    <p:tgtEl>
                      <p:spTgt spid="5"/>
                    </p:tgtEl>
                  </p:cond>
                </p:stCondLst>
                <p:endSync evt="end" delay="0">
                  <p:rtn val="all"/>
                </p:endSync>
                <p:childTnLst>
                  <p:par>
                    <p:cTn id="73" fill="hold">
                      <p:stCondLst>
                        <p:cond delay="0"/>
                      </p:stCondLst>
                      <p:childTnLst>
                        <p:par>
                          <p:cTn id="74" fill="hold">
                            <p:stCondLst>
                              <p:cond delay="0"/>
                            </p:stCondLst>
                            <p:childTnLst>
                              <p:par>
                                <p:cTn id="75" presetID="1" presetClass="emph" presetSubtype="2" fill="hold" nodeType="clickEffect">
                                  <p:stCondLst>
                                    <p:cond delay="0"/>
                                  </p:stCondLst>
                                  <p:childTnLst>
                                    <p:animClr clrSpc="rgb" dir="cw">
                                      <p:cBhvr>
                                        <p:cTn id="76" dur="1000" fill="hold"/>
                                        <p:tgtEl>
                                          <p:spTgt spid="5"/>
                                        </p:tgtEl>
                                        <p:attrNameLst>
                                          <p:attrName>fillcolor</p:attrName>
                                        </p:attrNameLst>
                                      </p:cBhvr>
                                      <p:to>
                                        <a:schemeClr val="accent2"/>
                                      </p:to>
                                    </p:animClr>
                                    <p:set>
                                      <p:cBhvr>
                                        <p:cTn id="77" dur="1000" fill="hold"/>
                                        <p:tgtEl>
                                          <p:spTgt spid="5"/>
                                        </p:tgtEl>
                                        <p:attrNameLst>
                                          <p:attrName>fill.type</p:attrName>
                                        </p:attrNameLst>
                                      </p:cBhvr>
                                      <p:to>
                                        <p:strVal val="solid"/>
                                      </p:to>
                                    </p:set>
                                    <p:set>
                                      <p:cBhvr>
                                        <p:cTn id="78" dur="1000" fill="hold"/>
                                        <p:tgtEl>
                                          <p:spTgt spid="5"/>
                                        </p:tgtEl>
                                        <p:attrNameLst>
                                          <p:attrName>fill.on</p:attrName>
                                        </p:attrNameLst>
                                      </p:cBhvr>
                                      <p:to>
                                        <p:strVal val="true"/>
                                      </p:to>
                                    </p:set>
                                  </p:childTnLst>
                                </p:cTn>
                              </p:par>
                              <p:par>
                                <p:cTn id="79" presetID="10" presetClass="exit" presetSubtype="0" fill="hold" grpId="3" nodeType="withEffect">
                                  <p:stCondLst>
                                    <p:cond delay="0"/>
                                  </p:stCondLst>
                                  <p:childTnLst>
                                    <p:animEffect transition="out" filter="fade">
                                      <p:cBhvr>
                                        <p:cTn id="80" dur="500"/>
                                        <p:tgtEl>
                                          <p:spTgt spid="3"/>
                                        </p:tgtEl>
                                      </p:cBhvr>
                                    </p:animEffect>
                                    <p:set>
                                      <p:cBhvr>
                                        <p:cTn id="81" dur="1" fill="hold">
                                          <p:stCondLst>
                                            <p:cond delay="499"/>
                                          </p:stCondLst>
                                        </p:cTn>
                                        <p:tgtEl>
                                          <p:spTgt spid="3"/>
                                        </p:tgtEl>
                                        <p:attrNameLst>
                                          <p:attrName>style.visibility</p:attrName>
                                        </p:attrNameLst>
                                      </p:cBhvr>
                                      <p:to>
                                        <p:strVal val="hidden"/>
                                      </p:to>
                                    </p:set>
                                  </p:childTnLst>
                                </p:cTn>
                              </p:par>
                              <p:par>
                                <p:cTn id="82" presetID="10" presetClass="exit" presetSubtype="0" fill="hold" grpId="3" nodeType="withEffect">
                                  <p:stCondLst>
                                    <p:cond delay="0"/>
                                  </p:stCondLst>
                                  <p:childTnLst>
                                    <p:animEffect transition="out" filter="fade">
                                      <p:cBhvr>
                                        <p:cTn id="83" dur="500"/>
                                        <p:tgtEl>
                                          <p:spTgt spid="4"/>
                                        </p:tgtEl>
                                      </p:cBhvr>
                                    </p:animEffect>
                                    <p:set>
                                      <p:cBhvr>
                                        <p:cTn id="84" dur="1" fill="hold">
                                          <p:stCondLst>
                                            <p:cond delay="499"/>
                                          </p:stCondLst>
                                        </p:cTn>
                                        <p:tgtEl>
                                          <p:spTgt spid="4"/>
                                        </p:tgtEl>
                                        <p:attrNameLst>
                                          <p:attrName>style.visibility</p:attrName>
                                        </p:attrNameLst>
                                      </p:cBhvr>
                                      <p:to>
                                        <p:strVal val="hidden"/>
                                      </p:to>
                                    </p:set>
                                  </p:childTnLst>
                                </p:cTn>
                              </p:par>
                              <p:par>
                                <p:cTn id="85" presetID="10" presetClass="exit" presetSubtype="0" fill="hold" grpId="3" nodeType="withEffect">
                                  <p:stCondLst>
                                    <p:cond delay="0"/>
                                  </p:stCondLst>
                                  <p:childTnLst>
                                    <p:animEffect transition="out" filter="fade">
                                      <p:cBhvr>
                                        <p:cTn id="86" dur="500"/>
                                        <p:tgtEl>
                                          <p:spTgt spid="5"/>
                                        </p:tgtEl>
                                      </p:cBhvr>
                                    </p:animEffect>
                                    <p:set>
                                      <p:cBhvr>
                                        <p:cTn id="87" dur="1" fill="hold">
                                          <p:stCondLst>
                                            <p:cond delay="499"/>
                                          </p:stCondLst>
                                        </p:cTn>
                                        <p:tgtEl>
                                          <p:spTgt spid="5"/>
                                        </p:tgtEl>
                                        <p:attrNameLst>
                                          <p:attrName>style.visibility</p:attrName>
                                        </p:attrNameLst>
                                      </p:cBhvr>
                                      <p:to>
                                        <p:strVal val="hidden"/>
                                      </p:to>
                                    </p:set>
                                  </p:childTnLst>
                                </p:cTn>
                              </p:par>
                            </p:childTnLst>
                          </p:cTn>
                        </p:par>
                        <p:par>
                          <p:cTn id="88" fill="hold">
                            <p:stCondLst>
                              <p:cond delay="1000"/>
                            </p:stCondLst>
                            <p:childTnLst>
                              <p:par>
                                <p:cTn id="89" presetID="1" presetClass="emph" presetSubtype="2" fill="hold" nodeType="afterEffect">
                                  <p:stCondLst>
                                    <p:cond delay="0"/>
                                  </p:stCondLst>
                                  <p:childTnLst>
                                    <p:animClr clrSpc="rgb" dir="cw">
                                      <p:cBhvr>
                                        <p:cTn id="90" dur="2000" fill="hold"/>
                                        <p:tgtEl>
                                          <p:spTgt spid="6"/>
                                        </p:tgtEl>
                                        <p:attrNameLst>
                                          <p:attrName>fillcolor</p:attrName>
                                        </p:attrNameLst>
                                      </p:cBhvr>
                                      <p:to>
                                        <a:srgbClr val="FF0000"/>
                                      </p:to>
                                    </p:animClr>
                                    <p:set>
                                      <p:cBhvr>
                                        <p:cTn id="91" dur="2000" fill="hold"/>
                                        <p:tgtEl>
                                          <p:spTgt spid="6"/>
                                        </p:tgtEl>
                                        <p:attrNameLst>
                                          <p:attrName>fill.type</p:attrName>
                                        </p:attrNameLst>
                                      </p:cBhvr>
                                      <p:to>
                                        <p:strVal val="solid"/>
                                      </p:to>
                                    </p:set>
                                    <p:set>
                                      <p:cBhvr>
                                        <p:cTn id="92" dur="2000" fill="hold"/>
                                        <p:tgtEl>
                                          <p:spTgt spid="6"/>
                                        </p:tgtEl>
                                        <p:attrNameLst>
                                          <p:attrName>fill.on</p:attrName>
                                        </p:attrNameLst>
                                      </p:cBhvr>
                                      <p:to>
                                        <p:strVal val="true"/>
                                      </p:to>
                                    </p:set>
                                  </p:childTnLst>
                                </p:cTn>
                              </p:par>
                            </p:childTnLst>
                          </p:cTn>
                        </p:par>
                      </p:childTnLst>
                    </p:cTn>
                  </p:par>
                </p:childTnLst>
              </p:cTn>
              <p:nextCondLst>
                <p:cond evt="onClick" delay="0">
                  <p:tgtEl>
                    <p:spTgt spid="5"/>
                  </p:tgtEl>
                </p:cond>
              </p:nextCondLst>
            </p:seq>
            <p:seq concurrent="1" nextAc="seek">
              <p:cTn id="93" restart="whenNotActive" fill="hold" evtFilter="cancelBubble" nodeType="interactiveSeq">
                <p:stCondLst>
                  <p:cond evt="onClick" delay="0">
                    <p:tgtEl>
                      <p:spTgt spid="6"/>
                    </p:tgtEl>
                  </p:cond>
                </p:stCondLst>
                <p:endSync evt="end" delay="0">
                  <p:rtn val="all"/>
                </p:endSync>
                <p:childTnLst>
                  <p:par>
                    <p:cTn id="94" fill="hold">
                      <p:stCondLst>
                        <p:cond delay="0"/>
                      </p:stCondLst>
                      <p:childTnLst>
                        <p:par>
                          <p:cTn id="95" fill="hold">
                            <p:stCondLst>
                              <p:cond delay="0"/>
                            </p:stCondLst>
                            <p:childTnLst>
                              <p:par>
                                <p:cTn id="96" presetID="1" presetClass="emph" presetSubtype="2" fill="hold" nodeType="clickEffect">
                                  <p:stCondLst>
                                    <p:cond delay="0"/>
                                  </p:stCondLst>
                                  <p:childTnLst>
                                    <p:animClr clrSpc="rgb" dir="cw">
                                      <p:cBhvr>
                                        <p:cTn id="97" dur="1000" fill="hold"/>
                                        <p:tgtEl>
                                          <p:spTgt spid="6"/>
                                        </p:tgtEl>
                                        <p:attrNameLst>
                                          <p:attrName>fillcolor</p:attrName>
                                        </p:attrNameLst>
                                      </p:cBhvr>
                                      <p:to>
                                        <a:schemeClr val="accent2"/>
                                      </p:to>
                                    </p:animClr>
                                    <p:set>
                                      <p:cBhvr>
                                        <p:cTn id="98" dur="1000" fill="hold"/>
                                        <p:tgtEl>
                                          <p:spTgt spid="6"/>
                                        </p:tgtEl>
                                        <p:attrNameLst>
                                          <p:attrName>fill.type</p:attrName>
                                        </p:attrNameLst>
                                      </p:cBhvr>
                                      <p:to>
                                        <p:strVal val="solid"/>
                                      </p:to>
                                    </p:set>
                                    <p:set>
                                      <p:cBhvr>
                                        <p:cTn id="99" dur="1000" fill="hold"/>
                                        <p:tgtEl>
                                          <p:spTgt spid="6"/>
                                        </p:tgtEl>
                                        <p:attrNameLst>
                                          <p:attrName>fill.on</p:attrName>
                                        </p:attrNameLst>
                                      </p:cBhvr>
                                      <p:to>
                                        <p:strVal val="true"/>
                                      </p:to>
                                    </p:set>
                                  </p:childTnLst>
                                </p:cTn>
                              </p:par>
                              <p:par>
                                <p:cTn id="100" presetID="10" presetClass="exit" presetSubtype="0" fill="hold" grpId="4" nodeType="withEffect">
                                  <p:stCondLst>
                                    <p:cond delay="0"/>
                                  </p:stCondLst>
                                  <p:childTnLst>
                                    <p:animEffect transition="out" filter="fade">
                                      <p:cBhvr>
                                        <p:cTn id="101" dur="500"/>
                                        <p:tgtEl>
                                          <p:spTgt spid="3"/>
                                        </p:tgtEl>
                                      </p:cBhvr>
                                    </p:animEffect>
                                    <p:set>
                                      <p:cBhvr>
                                        <p:cTn id="102" dur="1" fill="hold">
                                          <p:stCondLst>
                                            <p:cond delay="499"/>
                                          </p:stCondLst>
                                        </p:cTn>
                                        <p:tgtEl>
                                          <p:spTgt spid="3"/>
                                        </p:tgtEl>
                                        <p:attrNameLst>
                                          <p:attrName>style.visibility</p:attrName>
                                        </p:attrNameLst>
                                      </p:cBhvr>
                                      <p:to>
                                        <p:strVal val="hidden"/>
                                      </p:to>
                                    </p:set>
                                  </p:childTnLst>
                                </p:cTn>
                              </p:par>
                              <p:par>
                                <p:cTn id="103" presetID="10" presetClass="exit" presetSubtype="0" fill="hold" grpId="4" nodeType="withEffect">
                                  <p:stCondLst>
                                    <p:cond delay="0"/>
                                  </p:stCondLst>
                                  <p:childTnLst>
                                    <p:animEffect transition="out" filter="fade">
                                      <p:cBhvr>
                                        <p:cTn id="104" dur="500"/>
                                        <p:tgtEl>
                                          <p:spTgt spid="4"/>
                                        </p:tgtEl>
                                      </p:cBhvr>
                                    </p:animEffect>
                                    <p:set>
                                      <p:cBhvr>
                                        <p:cTn id="105" dur="1" fill="hold">
                                          <p:stCondLst>
                                            <p:cond delay="499"/>
                                          </p:stCondLst>
                                        </p:cTn>
                                        <p:tgtEl>
                                          <p:spTgt spid="4"/>
                                        </p:tgtEl>
                                        <p:attrNameLst>
                                          <p:attrName>style.visibility</p:attrName>
                                        </p:attrNameLst>
                                      </p:cBhvr>
                                      <p:to>
                                        <p:strVal val="hidden"/>
                                      </p:to>
                                    </p:set>
                                  </p:childTnLst>
                                </p:cTn>
                              </p:par>
                              <p:par>
                                <p:cTn id="106" presetID="10" presetClass="exit" presetSubtype="0" fill="hold" grpId="4" nodeType="withEffect">
                                  <p:stCondLst>
                                    <p:cond delay="0"/>
                                  </p:stCondLst>
                                  <p:childTnLst>
                                    <p:animEffect transition="out" filter="fade">
                                      <p:cBhvr>
                                        <p:cTn id="107" dur="500"/>
                                        <p:tgtEl>
                                          <p:spTgt spid="5"/>
                                        </p:tgtEl>
                                      </p:cBhvr>
                                    </p:animEffect>
                                    <p:set>
                                      <p:cBhvr>
                                        <p:cTn id="108" dur="1" fill="hold">
                                          <p:stCondLst>
                                            <p:cond delay="499"/>
                                          </p:stCondLst>
                                        </p:cTn>
                                        <p:tgtEl>
                                          <p:spTgt spid="5"/>
                                        </p:tgtEl>
                                        <p:attrNameLst>
                                          <p:attrName>style.visibility</p:attrName>
                                        </p:attrNameLst>
                                      </p:cBhvr>
                                      <p:to>
                                        <p:strVal val="hidden"/>
                                      </p:to>
                                    </p:set>
                                  </p:childTnLst>
                                </p:cTn>
                              </p:par>
                            </p:childTnLst>
                          </p:cTn>
                        </p:par>
                      </p:childTnLst>
                    </p:cTn>
                  </p:par>
                </p:childTnLst>
              </p:cTn>
              <p:nextCondLst>
                <p:cond evt="onClick" delay="0">
                  <p:tgtEl>
                    <p:spTgt spid="6"/>
                  </p:tgtEl>
                </p:cond>
              </p:nextCondLst>
            </p:seq>
          </p:childTnLst>
        </p:cTn>
      </p:par>
    </p:tnLst>
    <p:bldLst>
      <p:bldP spid="2" grpId="0" animBg="1"/>
      <p:bldP spid="3" grpId="0" animBg="1"/>
      <p:bldP spid="3" grpId="1" animBg="1"/>
      <p:bldP spid="3" grpId="2" animBg="1"/>
      <p:bldP spid="3" grpId="3" animBg="1"/>
      <p:bldP spid="3" grpId="4" animBg="1"/>
      <p:bldP spid="4" grpId="0" animBg="1"/>
      <p:bldP spid="4" grpId="1" animBg="1"/>
      <p:bldP spid="4" grpId="2" animBg="1"/>
      <p:bldP spid="4" grpId="3" animBg="1"/>
      <p:bldP spid="4" grpId="4" animBg="1"/>
      <p:bldP spid="5" grpId="0" animBg="1"/>
      <p:bldP spid="5" grpId="1" animBg="1"/>
      <p:bldP spid="5" grpId="2" animBg="1"/>
      <p:bldP spid="5" grpId="3" animBg="1"/>
      <p:bldP spid="5" grpId="4" animBg="1"/>
      <p:bldP spid="6"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BCA2B37-7276-4D26-A13C-9EC42FDEDD99}"/>
              </a:ext>
            </a:extLst>
          </p:cNvPr>
          <p:cNvSpPr txBox="1"/>
          <p:nvPr/>
        </p:nvSpPr>
        <p:spPr>
          <a:xfrm>
            <a:off x="1835870" y="1338606"/>
            <a:ext cx="8520260" cy="1477328"/>
          </a:xfrm>
          <a:prstGeom prst="rect">
            <a:avLst/>
          </a:prstGeom>
          <a:noFill/>
        </p:spPr>
        <p:txBody>
          <a:bodyPr wrap="square" rtlCol="0">
            <a:spAutoFit/>
          </a:bodyPr>
          <a:lstStyle/>
          <a:p>
            <a:r>
              <a:rPr lang="en-US" sz="2200" dirty="0">
                <a:effectLst/>
                <a:latin typeface="Times New Roman" panose="02020603050405020304" pitchFamily="18" charset="0"/>
                <a:ea typeface="Calibri" panose="020F0502020204030204" pitchFamily="34" charset="0"/>
              </a:rPr>
              <a:t> </a:t>
            </a:r>
            <a:r>
              <a:rPr lang="en-US" sz="2400" dirty="0">
                <a:effectLst>
                  <a:outerShdw blurRad="38100" dist="38100" dir="2700000" algn="tl">
                    <a:srgbClr val="000000">
                      <a:alpha val="43137"/>
                    </a:srgbClr>
                  </a:outerShdw>
                </a:effectLst>
              </a:rPr>
              <a:t>➠</a:t>
            </a:r>
            <a:r>
              <a:rPr lang="en-US" sz="2200" dirty="0" err="1">
                <a:effectLst/>
                <a:latin typeface="Times New Roman" panose="02020603050405020304" pitchFamily="18" charset="0"/>
                <a:ea typeface="Calibri" panose="020F0502020204030204" pitchFamily="34" charset="0"/>
              </a:rPr>
              <a:t>Thực</a:t>
            </a:r>
            <a:r>
              <a:rPr lang="en-US" sz="2200" dirty="0">
                <a:effectLst/>
                <a:latin typeface="Times New Roman" panose="02020603050405020304" pitchFamily="18" charset="0"/>
                <a:ea typeface="Calibri" panose="020F0502020204030204" pitchFamily="34" charset="0"/>
              </a:rPr>
              <a:t> </a:t>
            </a:r>
            <a:r>
              <a:rPr lang="en-US" sz="2200" dirty="0" err="1">
                <a:effectLst/>
                <a:latin typeface="Times New Roman" panose="02020603050405020304" pitchFamily="18" charset="0"/>
                <a:ea typeface="Calibri" panose="020F0502020204030204" pitchFamily="34" charset="0"/>
              </a:rPr>
              <a:t>hiện</a:t>
            </a:r>
            <a:r>
              <a:rPr lang="en-US" sz="2200" dirty="0">
                <a:effectLst/>
                <a:latin typeface="Times New Roman" panose="02020603050405020304" pitchFamily="18" charset="0"/>
                <a:ea typeface="Calibri" panose="020F0502020204030204" pitchFamily="34" charset="0"/>
              </a:rPr>
              <a:t> </a:t>
            </a:r>
            <a:r>
              <a:rPr lang="en-US" sz="2200" dirty="0" err="1">
                <a:effectLst/>
                <a:latin typeface="Times New Roman" panose="02020603050405020304" pitchFamily="18" charset="0"/>
                <a:ea typeface="Calibri" panose="020F0502020204030204" pitchFamily="34" charset="0"/>
              </a:rPr>
              <a:t>đoàn</a:t>
            </a:r>
            <a:r>
              <a:rPr lang="en-US" sz="2200" dirty="0">
                <a:effectLst/>
                <a:latin typeface="Times New Roman" panose="02020603050405020304" pitchFamily="18" charset="0"/>
                <a:ea typeface="Calibri" panose="020F0502020204030204" pitchFamily="34" charset="0"/>
              </a:rPr>
              <a:t> </a:t>
            </a:r>
            <a:r>
              <a:rPr lang="en-US" sz="2200" dirty="0" err="1">
                <a:effectLst/>
                <a:latin typeface="Times New Roman" panose="02020603050405020304" pitchFamily="18" charset="0"/>
                <a:ea typeface="Calibri" panose="020F0502020204030204" pitchFamily="34" charset="0"/>
              </a:rPr>
              <a:t>kết</a:t>
            </a:r>
            <a:r>
              <a:rPr lang="en-US" sz="2200" dirty="0">
                <a:effectLst/>
                <a:latin typeface="Times New Roman" panose="02020603050405020304" pitchFamily="18" charset="0"/>
                <a:ea typeface="Calibri" panose="020F0502020204030204" pitchFamily="34" charset="0"/>
              </a:rPr>
              <a:t> </a:t>
            </a:r>
            <a:r>
              <a:rPr lang="en-US" sz="2200" dirty="0" err="1">
                <a:effectLst/>
                <a:latin typeface="Times New Roman" panose="02020603050405020304" pitchFamily="18" charset="0"/>
                <a:ea typeface="Calibri" panose="020F0502020204030204" pitchFamily="34" charset="0"/>
              </a:rPr>
              <a:t>quốc</a:t>
            </a:r>
            <a:r>
              <a:rPr lang="en-US" sz="2200" dirty="0">
                <a:effectLst/>
                <a:latin typeface="Times New Roman" panose="02020603050405020304" pitchFamily="18" charset="0"/>
                <a:ea typeface="Calibri" panose="020F0502020204030204" pitchFamily="34" charset="0"/>
              </a:rPr>
              <a:t> </a:t>
            </a:r>
            <a:r>
              <a:rPr lang="en-US" sz="2200" dirty="0" err="1">
                <a:effectLst/>
                <a:latin typeface="Times New Roman" panose="02020603050405020304" pitchFamily="18" charset="0"/>
                <a:ea typeface="Calibri" panose="020F0502020204030204" pitchFamily="34" charset="0"/>
              </a:rPr>
              <a:t>tế</a:t>
            </a:r>
            <a:r>
              <a:rPr lang="en-US" sz="2200" dirty="0">
                <a:effectLst/>
                <a:latin typeface="Times New Roman" panose="02020603050405020304" pitchFamily="18" charset="0"/>
                <a:ea typeface="Calibri" panose="020F0502020204030204" pitchFamily="34" charset="0"/>
              </a:rPr>
              <a:t> </a:t>
            </a:r>
            <a:r>
              <a:rPr lang="en-US" sz="2200" dirty="0" err="1">
                <a:effectLst/>
                <a:latin typeface="Times New Roman" panose="02020603050405020304" pitchFamily="18" charset="0"/>
                <a:ea typeface="Calibri" panose="020F0502020204030204" pitchFamily="34" charset="0"/>
              </a:rPr>
              <a:t>để</a:t>
            </a:r>
            <a:r>
              <a:rPr lang="en-US" sz="2200" dirty="0">
                <a:effectLst/>
                <a:latin typeface="Times New Roman" panose="02020603050405020304" pitchFamily="18" charset="0"/>
                <a:ea typeface="Calibri" panose="020F0502020204030204" pitchFamily="34" charset="0"/>
              </a:rPr>
              <a:t> </a:t>
            </a:r>
            <a:r>
              <a:rPr lang="en-US" sz="2200" dirty="0" err="1">
                <a:effectLst/>
                <a:latin typeface="Times New Roman" panose="02020603050405020304" pitchFamily="18" charset="0"/>
                <a:ea typeface="Calibri" panose="020F0502020204030204" pitchFamily="34" charset="0"/>
              </a:rPr>
              <a:t>tập</a:t>
            </a:r>
            <a:r>
              <a:rPr lang="en-US" sz="2200" dirty="0">
                <a:effectLst/>
                <a:latin typeface="Times New Roman" panose="02020603050405020304" pitchFamily="18" charset="0"/>
                <a:ea typeface="Calibri" panose="020F0502020204030204" pitchFamily="34" charset="0"/>
              </a:rPr>
              <a:t> </a:t>
            </a:r>
            <a:r>
              <a:rPr lang="en-US" sz="2200" dirty="0" err="1">
                <a:effectLst/>
                <a:latin typeface="Times New Roman" panose="02020603050405020304" pitchFamily="18" charset="0"/>
                <a:ea typeface="Calibri" panose="020F0502020204030204" pitchFamily="34" charset="0"/>
              </a:rPr>
              <a:t>trung</a:t>
            </a:r>
            <a:r>
              <a:rPr lang="en-US" sz="2200" dirty="0">
                <a:effectLst/>
                <a:latin typeface="Times New Roman" panose="02020603050405020304" pitchFamily="18" charset="0"/>
                <a:ea typeface="Calibri" panose="020F0502020204030204" pitchFamily="34" charset="0"/>
              </a:rPr>
              <a:t> </a:t>
            </a:r>
            <a:r>
              <a:rPr lang="en-US" sz="2200" dirty="0" err="1">
                <a:effectLst/>
                <a:latin typeface="Times New Roman" panose="02020603050405020304" pitchFamily="18" charset="0"/>
                <a:ea typeface="Calibri" panose="020F0502020204030204" pitchFamily="34" charset="0"/>
              </a:rPr>
              <a:t>lực</a:t>
            </a:r>
            <a:r>
              <a:rPr lang="en-US" sz="2200" dirty="0">
                <a:effectLst/>
                <a:latin typeface="Times New Roman" panose="02020603050405020304" pitchFamily="18" charset="0"/>
                <a:ea typeface="Calibri" panose="020F0502020204030204" pitchFamily="34" charset="0"/>
              </a:rPr>
              <a:t> </a:t>
            </a:r>
            <a:r>
              <a:rPr lang="en-US" sz="2200" dirty="0" err="1">
                <a:effectLst/>
                <a:latin typeface="Times New Roman" panose="02020603050405020304" pitchFamily="18" charset="0"/>
                <a:ea typeface="Calibri" panose="020F0502020204030204" pitchFamily="34" charset="0"/>
              </a:rPr>
              <a:t>lượng</a:t>
            </a:r>
            <a:r>
              <a:rPr lang="en-US" sz="2200" dirty="0">
                <a:effectLst/>
                <a:latin typeface="Times New Roman" panose="02020603050405020304" pitchFamily="18" charset="0"/>
                <a:ea typeface="Calibri" panose="020F0502020204030204" pitchFamily="34" charset="0"/>
              </a:rPr>
              <a:t> </a:t>
            </a:r>
            <a:r>
              <a:rPr lang="en-US" sz="2200" dirty="0" err="1">
                <a:effectLst/>
                <a:latin typeface="Times New Roman" panose="02020603050405020304" pitchFamily="18" charset="0"/>
                <a:ea typeface="Calibri" panose="020F0502020204030204" pitchFamily="34" charset="0"/>
              </a:rPr>
              <a:t>bên</a:t>
            </a:r>
            <a:r>
              <a:rPr lang="en-US" sz="2200" dirty="0">
                <a:effectLst/>
                <a:latin typeface="Times New Roman" panose="02020603050405020304" pitchFamily="18" charset="0"/>
                <a:ea typeface="Calibri" panose="020F0502020204030204" pitchFamily="34" charset="0"/>
              </a:rPr>
              <a:t> </a:t>
            </a:r>
            <a:r>
              <a:rPr lang="en-US" sz="2200" dirty="0" err="1">
                <a:effectLst/>
                <a:latin typeface="Times New Roman" panose="02020603050405020304" pitchFamily="18" charset="0"/>
                <a:ea typeface="Calibri" panose="020F0502020204030204" pitchFamily="34" charset="0"/>
              </a:rPr>
              <a:t>ngoài</a:t>
            </a:r>
            <a:r>
              <a:rPr lang="en-US" sz="2200" dirty="0">
                <a:effectLst/>
                <a:latin typeface="Times New Roman" panose="02020603050405020304" pitchFamily="18" charset="0"/>
                <a:ea typeface="Calibri" panose="020F0502020204030204" pitchFamily="34" charset="0"/>
              </a:rPr>
              <a:t> , </a:t>
            </a:r>
            <a:r>
              <a:rPr lang="en-US" sz="2200" dirty="0" err="1">
                <a:effectLst/>
                <a:latin typeface="Times New Roman" panose="02020603050405020304" pitchFamily="18" charset="0"/>
                <a:ea typeface="Calibri" panose="020F0502020204030204" pitchFamily="34" charset="0"/>
              </a:rPr>
              <a:t>tranh</a:t>
            </a:r>
            <a:r>
              <a:rPr lang="en-US" sz="2200" dirty="0">
                <a:effectLst/>
                <a:latin typeface="Times New Roman" panose="02020603050405020304" pitchFamily="18" charset="0"/>
                <a:ea typeface="Calibri" panose="020F0502020204030204" pitchFamily="34" charset="0"/>
              </a:rPr>
              <a:t> </a:t>
            </a:r>
            <a:r>
              <a:rPr lang="en-US" sz="2200" dirty="0" err="1">
                <a:effectLst/>
                <a:latin typeface="Times New Roman" panose="02020603050405020304" pitchFamily="18" charset="0"/>
                <a:ea typeface="Calibri" panose="020F0502020204030204" pitchFamily="34" charset="0"/>
              </a:rPr>
              <a:t>thủ</a:t>
            </a:r>
            <a:r>
              <a:rPr lang="en-US" sz="2200" dirty="0">
                <a:effectLst/>
                <a:latin typeface="Times New Roman" panose="02020603050405020304" pitchFamily="18" charset="0"/>
                <a:ea typeface="Calibri" panose="020F0502020204030204" pitchFamily="34" charset="0"/>
              </a:rPr>
              <a:t> </a:t>
            </a:r>
            <a:r>
              <a:rPr lang="en-US" sz="2200" dirty="0" err="1">
                <a:effectLst/>
                <a:latin typeface="Times New Roman" panose="02020603050405020304" pitchFamily="18" charset="0"/>
                <a:ea typeface="Calibri" panose="020F0502020204030204" pitchFamily="34" charset="0"/>
              </a:rPr>
              <a:t>sự</a:t>
            </a:r>
            <a:r>
              <a:rPr lang="en-US" sz="2200" dirty="0">
                <a:effectLst/>
                <a:latin typeface="Times New Roman" panose="02020603050405020304" pitchFamily="18" charset="0"/>
                <a:ea typeface="Calibri" panose="020F0502020204030204" pitchFamily="34" charset="0"/>
              </a:rPr>
              <a:t> </a:t>
            </a:r>
            <a:r>
              <a:rPr lang="en-US" sz="2200" dirty="0" err="1">
                <a:effectLst/>
                <a:latin typeface="Times New Roman" panose="02020603050405020304" pitchFamily="18" charset="0"/>
                <a:ea typeface="Calibri" panose="020F0502020204030204" pitchFamily="34" charset="0"/>
              </a:rPr>
              <a:t>đồng</a:t>
            </a:r>
            <a:r>
              <a:rPr lang="en-US" sz="2200" dirty="0">
                <a:effectLst/>
                <a:latin typeface="Times New Roman" panose="02020603050405020304" pitchFamily="18" charset="0"/>
                <a:ea typeface="Calibri" panose="020F0502020204030204" pitchFamily="34" charset="0"/>
              </a:rPr>
              <a:t> </a:t>
            </a:r>
            <a:r>
              <a:rPr lang="en-US" sz="2200" dirty="0" err="1">
                <a:effectLst/>
                <a:latin typeface="Times New Roman" panose="02020603050405020304" pitchFamily="18" charset="0"/>
                <a:ea typeface="Calibri" panose="020F0502020204030204" pitchFamily="34" charset="0"/>
              </a:rPr>
              <a:t>tình</a:t>
            </a:r>
            <a:r>
              <a:rPr lang="en-US" sz="2200" dirty="0">
                <a:effectLst/>
                <a:latin typeface="Times New Roman" panose="02020603050405020304" pitchFamily="18" charset="0"/>
                <a:ea typeface="Calibri" panose="020F0502020204030204" pitchFamily="34" charset="0"/>
              </a:rPr>
              <a:t> </a:t>
            </a:r>
            <a:r>
              <a:rPr lang="en-US" sz="2200" dirty="0" err="1">
                <a:effectLst/>
                <a:latin typeface="Times New Roman" panose="02020603050405020304" pitchFamily="18" charset="0"/>
                <a:ea typeface="Calibri" panose="020F0502020204030204" pitchFamily="34" charset="0"/>
              </a:rPr>
              <a:t>ủng</a:t>
            </a:r>
            <a:r>
              <a:rPr lang="en-US" sz="2200" dirty="0">
                <a:effectLst/>
                <a:latin typeface="Times New Roman" panose="02020603050405020304" pitchFamily="18" charset="0"/>
                <a:ea typeface="Calibri" panose="020F0502020204030204" pitchFamily="34" charset="0"/>
              </a:rPr>
              <a:t> </a:t>
            </a:r>
            <a:r>
              <a:rPr lang="en-US" sz="2200" dirty="0" err="1">
                <a:effectLst/>
                <a:latin typeface="Times New Roman" panose="02020603050405020304" pitchFamily="18" charset="0"/>
                <a:ea typeface="Calibri" panose="020F0502020204030204" pitchFamily="34" charset="0"/>
              </a:rPr>
              <a:t>hộ</a:t>
            </a:r>
            <a:r>
              <a:rPr lang="en-US" sz="2200" dirty="0">
                <a:effectLst/>
                <a:latin typeface="Times New Roman" panose="02020603050405020304" pitchFamily="18" charset="0"/>
                <a:ea typeface="Calibri" panose="020F0502020204030204" pitchFamily="34" charset="0"/>
              </a:rPr>
              <a:t> , </a:t>
            </a:r>
            <a:r>
              <a:rPr lang="en-US" sz="2200" dirty="0" err="1">
                <a:effectLst/>
                <a:latin typeface="Times New Roman" panose="02020603050405020304" pitchFamily="18" charset="0"/>
                <a:ea typeface="Calibri" panose="020F0502020204030204" pitchFamily="34" charset="0"/>
              </a:rPr>
              <a:t>giúp</a:t>
            </a:r>
            <a:r>
              <a:rPr lang="en-US" sz="2200" dirty="0">
                <a:effectLst/>
                <a:latin typeface="Times New Roman" panose="02020603050405020304" pitchFamily="18" charset="0"/>
                <a:ea typeface="Calibri" panose="020F0502020204030204" pitchFamily="34" charset="0"/>
              </a:rPr>
              <a:t> </a:t>
            </a:r>
            <a:r>
              <a:rPr lang="en-US" sz="2200" dirty="0" err="1">
                <a:effectLst/>
                <a:latin typeface="Times New Roman" panose="02020603050405020304" pitchFamily="18" charset="0"/>
                <a:ea typeface="Calibri" panose="020F0502020204030204" pitchFamily="34" charset="0"/>
              </a:rPr>
              <a:t>đỡ</a:t>
            </a:r>
            <a:r>
              <a:rPr lang="en-US" sz="2200" dirty="0">
                <a:effectLst/>
                <a:latin typeface="Times New Roman" panose="02020603050405020304" pitchFamily="18" charset="0"/>
                <a:ea typeface="Calibri" panose="020F0502020204030204" pitchFamily="34" charset="0"/>
              </a:rPr>
              <a:t> </a:t>
            </a:r>
            <a:r>
              <a:rPr lang="en-US" sz="2200" dirty="0" err="1">
                <a:effectLst/>
                <a:latin typeface="Times New Roman" panose="02020603050405020304" pitchFamily="18" charset="0"/>
                <a:ea typeface="Calibri" panose="020F0502020204030204" pitchFamily="34" charset="0"/>
              </a:rPr>
              <a:t>của</a:t>
            </a:r>
            <a:r>
              <a:rPr lang="en-US" sz="2200" dirty="0">
                <a:effectLst/>
                <a:latin typeface="Times New Roman" panose="02020603050405020304" pitchFamily="18" charset="0"/>
                <a:ea typeface="Calibri" panose="020F0502020204030204" pitchFamily="34" charset="0"/>
              </a:rPr>
              <a:t> </a:t>
            </a:r>
            <a:r>
              <a:rPr lang="en-US" sz="2200" dirty="0" err="1">
                <a:effectLst/>
                <a:latin typeface="Times New Roman" panose="02020603050405020304" pitchFamily="18" charset="0"/>
                <a:ea typeface="Calibri" panose="020F0502020204030204" pitchFamily="34" charset="0"/>
              </a:rPr>
              <a:t>bạn</a:t>
            </a:r>
            <a:r>
              <a:rPr lang="en-US" sz="2200" dirty="0">
                <a:effectLst/>
                <a:latin typeface="Times New Roman" panose="02020603050405020304" pitchFamily="18" charset="0"/>
                <a:ea typeface="Calibri" panose="020F0502020204030204" pitchFamily="34" charset="0"/>
              </a:rPr>
              <a:t> </a:t>
            </a:r>
            <a:r>
              <a:rPr lang="en-US" sz="2200" dirty="0" err="1">
                <a:effectLst/>
                <a:latin typeface="Times New Roman" panose="02020603050405020304" pitchFamily="18" charset="0"/>
                <a:ea typeface="Calibri" panose="020F0502020204030204" pitchFamily="34" charset="0"/>
              </a:rPr>
              <a:t>bè</a:t>
            </a:r>
            <a:r>
              <a:rPr lang="en-US" sz="2200" dirty="0">
                <a:effectLst/>
                <a:latin typeface="Times New Roman" panose="02020603050405020304" pitchFamily="18" charset="0"/>
                <a:ea typeface="Calibri" panose="020F0502020204030204" pitchFamily="34" charset="0"/>
              </a:rPr>
              <a:t> </a:t>
            </a:r>
            <a:r>
              <a:rPr lang="en-US" sz="2200" dirty="0" err="1">
                <a:effectLst/>
                <a:latin typeface="Times New Roman" panose="02020603050405020304" pitchFamily="18" charset="0"/>
                <a:ea typeface="Calibri" panose="020F0502020204030204" pitchFamily="34" charset="0"/>
              </a:rPr>
              <a:t>quốc</a:t>
            </a:r>
            <a:r>
              <a:rPr lang="en-US" sz="2200" dirty="0">
                <a:effectLst/>
                <a:latin typeface="Times New Roman" panose="02020603050405020304" pitchFamily="18" charset="0"/>
                <a:ea typeface="Calibri" panose="020F0502020204030204" pitchFamily="34" charset="0"/>
              </a:rPr>
              <a:t> </a:t>
            </a:r>
            <a:r>
              <a:rPr lang="en-US" sz="2200" dirty="0" err="1">
                <a:effectLst/>
                <a:latin typeface="Times New Roman" panose="02020603050405020304" pitchFamily="18" charset="0"/>
                <a:ea typeface="Calibri" panose="020F0502020204030204" pitchFamily="34" charset="0"/>
              </a:rPr>
              <a:t>tế</a:t>
            </a:r>
            <a:r>
              <a:rPr lang="en-US" sz="2200" dirty="0">
                <a:effectLst/>
                <a:latin typeface="Times New Roman" panose="02020603050405020304" pitchFamily="18" charset="0"/>
                <a:ea typeface="Calibri" panose="020F0502020204030204" pitchFamily="34" charset="0"/>
              </a:rPr>
              <a:t> , </a:t>
            </a:r>
            <a:r>
              <a:rPr lang="en-US" sz="2200" dirty="0" err="1">
                <a:effectLst/>
                <a:latin typeface="Times New Roman" panose="02020603050405020304" pitchFamily="18" charset="0"/>
                <a:ea typeface="Calibri" panose="020F0502020204030204" pitchFamily="34" charset="0"/>
              </a:rPr>
              <a:t>kết</a:t>
            </a:r>
            <a:r>
              <a:rPr lang="en-US" sz="2200" dirty="0">
                <a:effectLst/>
                <a:latin typeface="Times New Roman" panose="02020603050405020304" pitchFamily="18" charset="0"/>
                <a:ea typeface="Calibri" panose="020F0502020204030204" pitchFamily="34" charset="0"/>
              </a:rPr>
              <a:t> </a:t>
            </a:r>
            <a:r>
              <a:rPr lang="en-US" sz="2200" dirty="0" err="1">
                <a:effectLst/>
                <a:latin typeface="Times New Roman" panose="02020603050405020304" pitchFamily="18" charset="0"/>
                <a:ea typeface="Calibri" panose="020F0502020204030204" pitchFamily="34" charset="0"/>
              </a:rPr>
              <a:t>hợp</a:t>
            </a:r>
            <a:r>
              <a:rPr lang="en-US" sz="2200" dirty="0">
                <a:effectLst/>
                <a:latin typeface="Times New Roman" panose="02020603050405020304" pitchFamily="18" charset="0"/>
                <a:ea typeface="Calibri" panose="020F0502020204030204" pitchFamily="34" charset="0"/>
              </a:rPr>
              <a:t> </a:t>
            </a:r>
            <a:r>
              <a:rPr lang="en-US" sz="2200" dirty="0" err="1">
                <a:effectLst/>
                <a:latin typeface="Times New Roman" panose="02020603050405020304" pitchFamily="18" charset="0"/>
                <a:ea typeface="Calibri" panose="020F0502020204030204" pitchFamily="34" charset="0"/>
              </a:rPr>
              <a:t>sức</a:t>
            </a:r>
            <a:r>
              <a:rPr lang="en-US" sz="2200" dirty="0">
                <a:effectLst/>
                <a:latin typeface="Times New Roman" panose="02020603050405020304" pitchFamily="18" charset="0"/>
                <a:ea typeface="Calibri" panose="020F0502020204030204" pitchFamily="34" charset="0"/>
              </a:rPr>
              <a:t> </a:t>
            </a:r>
            <a:r>
              <a:rPr lang="en-US" sz="2200" dirty="0" err="1">
                <a:effectLst/>
                <a:latin typeface="Times New Roman" panose="02020603050405020304" pitchFamily="18" charset="0"/>
                <a:ea typeface="Calibri" panose="020F0502020204030204" pitchFamily="34" charset="0"/>
              </a:rPr>
              <a:t>mạnh</a:t>
            </a:r>
            <a:r>
              <a:rPr lang="en-US" sz="2200" dirty="0">
                <a:effectLst/>
                <a:latin typeface="Times New Roman" panose="02020603050405020304" pitchFamily="18" charset="0"/>
                <a:ea typeface="Calibri" panose="020F0502020204030204" pitchFamily="34" charset="0"/>
              </a:rPr>
              <a:t> </a:t>
            </a:r>
            <a:r>
              <a:rPr lang="en-US" sz="2200" dirty="0" err="1">
                <a:effectLst/>
                <a:latin typeface="Times New Roman" panose="02020603050405020304" pitchFamily="18" charset="0"/>
                <a:ea typeface="Calibri" panose="020F0502020204030204" pitchFamily="34" charset="0"/>
              </a:rPr>
              <a:t>dân</a:t>
            </a:r>
            <a:r>
              <a:rPr lang="en-US" sz="2200" dirty="0">
                <a:effectLst/>
                <a:latin typeface="Times New Roman" panose="02020603050405020304" pitchFamily="18" charset="0"/>
                <a:ea typeface="Calibri" panose="020F0502020204030204" pitchFamily="34" charset="0"/>
              </a:rPr>
              <a:t> </a:t>
            </a:r>
            <a:r>
              <a:rPr lang="en-US" sz="2200" dirty="0" err="1">
                <a:effectLst/>
                <a:latin typeface="Times New Roman" panose="02020603050405020304" pitchFamily="18" charset="0"/>
                <a:ea typeface="Calibri" panose="020F0502020204030204" pitchFamily="34" charset="0"/>
              </a:rPr>
              <a:t>tộc</a:t>
            </a:r>
            <a:r>
              <a:rPr lang="en-US" sz="2200" dirty="0">
                <a:effectLst/>
                <a:latin typeface="Times New Roman" panose="02020603050405020304" pitchFamily="18" charset="0"/>
                <a:ea typeface="Calibri" panose="020F0502020204030204" pitchFamily="34" charset="0"/>
              </a:rPr>
              <a:t> </a:t>
            </a:r>
            <a:r>
              <a:rPr lang="en-US" sz="2200" dirty="0" err="1">
                <a:effectLst/>
                <a:latin typeface="Times New Roman" panose="02020603050405020304" pitchFamily="18" charset="0"/>
                <a:ea typeface="Calibri" panose="020F0502020204030204" pitchFamily="34" charset="0"/>
              </a:rPr>
              <a:t>với</a:t>
            </a:r>
            <a:r>
              <a:rPr lang="en-US" sz="2200" dirty="0">
                <a:effectLst/>
                <a:latin typeface="Times New Roman" panose="02020603050405020304" pitchFamily="18" charset="0"/>
                <a:ea typeface="Calibri" panose="020F0502020204030204" pitchFamily="34" charset="0"/>
              </a:rPr>
              <a:t> </a:t>
            </a:r>
            <a:r>
              <a:rPr lang="en-US" sz="2200" dirty="0" err="1">
                <a:effectLst/>
                <a:latin typeface="Times New Roman" panose="02020603050405020304" pitchFamily="18" charset="0"/>
                <a:ea typeface="Calibri" panose="020F0502020204030204" pitchFamily="34" charset="0"/>
              </a:rPr>
              <a:t>sức</a:t>
            </a:r>
            <a:r>
              <a:rPr lang="en-US" sz="2200" dirty="0">
                <a:effectLst/>
                <a:latin typeface="Times New Roman" panose="02020603050405020304" pitchFamily="18" charset="0"/>
                <a:ea typeface="Calibri" panose="020F0502020204030204" pitchFamily="34" charset="0"/>
              </a:rPr>
              <a:t> </a:t>
            </a:r>
            <a:r>
              <a:rPr lang="en-US" sz="2200" dirty="0" err="1">
                <a:effectLst/>
                <a:latin typeface="Times New Roman" panose="02020603050405020304" pitchFamily="18" charset="0"/>
                <a:ea typeface="Calibri" panose="020F0502020204030204" pitchFamily="34" charset="0"/>
              </a:rPr>
              <a:t>mạnh</a:t>
            </a:r>
            <a:r>
              <a:rPr lang="en-US" sz="2200" dirty="0">
                <a:effectLst/>
                <a:latin typeface="Times New Roman" panose="02020603050405020304" pitchFamily="18" charset="0"/>
                <a:ea typeface="Calibri" panose="020F0502020204030204" pitchFamily="34" charset="0"/>
              </a:rPr>
              <a:t> </a:t>
            </a:r>
            <a:r>
              <a:rPr lang="en-US" sz="2200" dirty="0" err="1">
                <a:effectLst/>
                <a:latin typeface="Times New Roman" panose="02020603050405020304" pitchFamily="18" charset="0"/>
                <a:ea typeface="Calibri" panose="020F0502020204030204" pitchFamily="34" charset="0"/>
              </a:rPr>
              <a:t>thời</a:t>
            </a:r>
            <a:r>
              <a:rPr lang="en-US" sz="2200" dirty="0">
                <a:effectLst/>
                <a:latin typeface="Times New Roman" panose="02020603050405020304" pitchFamily="18" charset="0"/>
                <a:ea typeface="Calibri" panose="020F0502020204030204" pitchFamily="34" charset="0"/>
              </a:rPr>
              <a:t> </a:t>
            </a:r>
            <a:r>
              <a:rPr lang="en-US" sz="2200" dirty="0" err="1">
                <a:effectLst/>
                <a:latin typeface="Times New Roman" panose="02020603050405020304" pitchFamily="18" charset="0"/>
                <a:ea typeface="Calibri" panose="020F0502020204030204" pitchFamily="34" charset="0"/>
              </a:rPr>
              <a:t>đại</a:t>
            </a:r>
            <a:r>
              <a:rPr lang="en-US" sz="2200" dirty="0">
                <a:effectLst/>
                <a:latin typeface="Times New Roman" panose="02020603050405020304" pitchFamily="18" charset="0"/>
                <a:ea typeface="Calibri" panose="020F0502020204030204" pitchFamily="34" charset="0"/>
              </a:rPr>
              <a:t> , </a:t>
            </a:r>
            <a:r>
              <a:rPr lang="en-US" sz="2200" dirty="0" err="1">
                <a:effectLst/>
                <a:latin typeface="Times New Roman" panose="02020603050405020304" pitchFamily="18" charset="0"/>
                <a:ea typeface="Calibri" panose="020F0502020204030204" pitchFamily="34" charset="0"/>
              </a:rPr>
              <a:t>tạo</a:t>
            </a:r>
            <a:r>
              <a:rPr lang="en-US" sz="2200" dirty="0">
                <a:effectLst/>
                <a:latin typeface="Times New Roman" panose="02020603050405020304" pitchFamily="18" charset="0"/>
                <a:ea typeface="Calibri" panose="020F0502020204030204" pitchFamily="34" charset="0"/>
              </a:rPr>
              <a:t> </a:t>
            </a:r>
            <a:r>
              <a:rPr lang="en-US" sz="2200" dirty="0" err="1">
                <a:effectLst/>
                <a:latin typeface="Times New Roman" panose="02020603050405020304" pitchFamily="18" charset="0"/>
                <a:ea typeface="Calibri" panose="020F0502020204030204" pitchFamily="34" charset="0"/>
              </a:rPr>
              <a:t>thành</a:t>
            </a:r>
            <a:r>
              <a:rPr lang="en-US" sz="2200" dirty="0">
                <a:effectLst/>
                <a:latin typeface="Times New Roman" panose="02020603050405020304" pitchFamily="18" charset="0"/>
                <a:ea typeface="Calibri" panose="020F0502020204030204" pitchFamily="34" charset="0"/>
              </a:rPr>
              <a:t> </a:t>
            </a:r>
            <a:r>
              <a:rPr lang="en-US" sz="2200" dirty="0" err="1">
                <a:effectLst/>
                <a:latin typeface="Times New Roman" panose="02020603050405020304" pitchFamily="18" charset="0"/>
                <a:ea typeface="Calibri" panose="020F0502020204030204" pitchFamily="34" charset="0"/>
              </a:rPr>
              <a:t>sức</a:t>
            </a:r>
            <a:r>
              <a:rPr lang="en-US" sz="2200" dirty="0">
                <a:effectLst/>
                <a:latin typeface="Times New Roman" panose="02020603050405020304" pitchFamily="18" charset="0"/>
                <a:ea typeface="Calibri" panose="020F0502020204030204" pitchFamily="34" charset="0"/>
              </a:rPr>
              <a:t> </a:t>
            </a:r>
            <a:r>
              <a:rPr lang="en-US" sz="2200" dirty="0" err="1">
                <a:effectLst/>
                <a:latin typeface="Times New Roman" panose="02020603050405020304" pitchFamily="18" charset="0"/>
                <a:ea typeface="Calibri" panose="020F0502020204030204" pitchFamily="34" charset="0"/>
              </a:rPr>
              <a:t>mạnh</a:t>
            </a:r>
            <a:r>
              <a:rPr lang="en-US" sz="2200" dirty="0">
                <a:effectLst/>
                <a:latin typeface="Times New Roman" panose="02020603050405020304" pitchFamily="18" charset="0"/>
                <a:ea typeface="Calibri" panose="020F0502020204030204" pitchFamily="34" charset="0"/>
              </a:rPr>
              <a:t> tong </a:t>
            </a:r>
            <a:r>
              <a:rPr lang="en-US" sz="2200" dirty="0" err="1">
                <a:effectLst/>
                <a:latin typeface="Times New Roman" panose="02020603050405020304" pitchFamily="18" charset="0"/>
                <a:ea typeface="Calibri" panose="020F0502020204030204" pitchFamily="34" charset="0"/>
              </a:rPr>
              <a:t>hợp</a:t>
            </a:r>
            <a:r>
              <a:rPr lang="en-US" sz="2200" dirty="0">
                <a:effectLst/>
                <a:latin typeface="Times New Roman" panose="02020603050405020304" pitchFamily="18" charset="0"/>
                <a:ea typeface="Calibri" panose="020F0502020204030204" pitchFamily="34" charset="0"/>
              </a:rPr>
              <a:t> </a:t>
            </a:r>
            <a:r>
              <a:rPr lang="en-US" sz="2200" dirty="0" err="1">
                <a:effectLst/>
                <a:latin typeface="Times New Roman" panose="02020603050405020304" pitchFamily="18" charset="0"/>
                <a:ea typeface="Calibri" panose="020F0502020204030204" pitchFamily="34" charset="0"/>
              </a:rPr>
              <a:t>đảm</a:t>
            </a:r>
            <a:r>
              <a:rPr lang="en-US" sz="2200" dirty="0">
                <a:effectLst/>
                <a:latin typeface="Times New Roman" panose="02020603050405020304" pitchFamily="18" charset="0"/>
                <a:ea typeface="Calibri" panose="020F0502020204030204" pitchFamily="34" charset="0"/>
              </a:rPr>
              <a:t> </a:t>
            </a:r>
            <a:r>
              <a:rPr lang="en-US" sz="2200" dirty="0" err="1">
                <a:effectLst/>
                <a:latin typeface="Times New Roman" panose="02020603050405020304" pitchFamily="18" charset="0"/>
                <a:ea typeface="Calibri" panose="020F0502020204030204" pitchFamily="34" charset="0"/>
              </a:rPr>
              <a:t>bảo</a:t>
            </a:r>
            <a:r>
              <a:rPr lang="en-US" sz="2200" dirty="0">
                <a:effectLst/>
                <a:latin typeface="Times New Roman" panose="02020603050405020304" pitchFamily="18" charset="0"/>
                <a:ea typeface="Calibri" panose="020F0502020204030204" pitchFamily="34" charset="0"/>
              </a:rPr>
              <a:t> </a:t>
            </a:r>
            <a:r>
              <a:rPr lang="en-US" sz="2200" dirty="0" err="1">
                <a:effectLst/>
                <a:latin typeface="Times New Roman" panose="02020603050405020304" pitchFamily="18" charset="0"/>
                <a:ea typeface="Calibri" panose="020F0502020204030204" pitchFamily="34" charset="0"/>
              </a:rPr>
              <a:t>cho</a:t>
            </a:r>
            <a:r>
              <a:rPr lang="en-US" sz="2200" dirty="0">
                <a:effectLst/>
                <a:latin typeface="Times New Roman" panose="02020603050405020304" pitchFamily="18" charset="0"/>
                <a:ea typeface="Calibri" panose="020F0502020204030204" pitchFamily="34" charset="0"/>
              </a:rPr>
              <a:t> </a:t>
            </a:r>
            <a:r>
              <a:rPr lang="en-US" sz="2200" dirty="0" err="1">
                <a:effectLst/>
                <a:latin typeface="Times New Roman" panose="02020603050405020304" pitchFamily="18" charset="0"/>
                <a:ea typeface="Calibri" panose="020F0502020204030204" pitchFamily="34" charset="0"/>
              </a:rPr>
              <a:t>thắng</a:t>
            </a:r>
            <a:r>
              <a:rPr lang="en-US" sz="2200" dirty="0">
                <a:effectLst/>
                <a:latin typeface="Times New Roman" panose="02020603050405020304" pitchFamily="18" charset="0"/>
                <a:ea typeface="Calibri" panose="020F0502020204030204" pitchFamily="34" charset="0"/>
              </a:rPr>
              <a:t> </a:t>
            </a:r>
            <a:r>
              <a:rPr lang="en-US" sz="2200" dirty="0" err="1">
                <a:effectLst/>
                <a:latin typeface="Times New Roman" panose="02020603050405020304" pitchFamily="18" charset="0"/>
                <a:ea typeface="Calibri" panose="020F0502020204030204" pitchFamily="34" charset="0"/>
              </a:rPr>
              <a:t>lợi</a:t>
            </a:r>
            <a:r>
              <a:rPr lang="en-US" sz="2200" dirty="0">
                <a:effectLst/>
                <a:latin typeface="Times New Roman" panose="02020603050405020304" pitchFamily="18" charset="0"/>
                <a:ea typeface="Calibri" panose="020F0502020204030204" pitchFamily="34" charset="0"/>
              </a:rPr>
              <a:t> </a:t>
            </a:r>
            <a:r>
              <a:rPr lang="en-US" sz="2200" dirty="0" err="1">
                <a:effectLst/>
                <a:latin typeface="Times New Roman" panose="02020603050405020304" pitchFamily="18" charset="0"/>
                <a:ea typeface="Calibri" panose="020F0502020204030204" pitchFamily="34" charset="0"/>
              </a:rPr>
              <a:t>cách</a:t>
            </a:r>
            <a:r>
              <a:rPr lang="en-US" sz="2200" dirty="0">
                <a:effectLst/>
                <a:latin typeface="Times New Roman" panose="02020603050405020304" pitchFamily="18" charset="0"/>
                <a:ea typeface="Calibri" panose="020F0502020204030204" pitchFamily="34" charset="0"/>
              </a:rPr>
              <a:t> </a:t>
            </a:r>
            <a:r>
              <a:rPr lang="en-US" sz="2200" dirty="0" err="1">
                <a:effectLst/>
                <a:latin typeface="Times New Roman" panose="02020603050405020304" pitchFamily="18" charset="0"/>
                <a:ea typeface="Calibri" panose="020F0502020204030204" pitchFamily="34" charset="0"/>
              </a:rPr>
              <a:t>mạng</a:t>
            </a:r>
            <a:endParaRPr lang="en-US" sz="2200" dirty="0"/>
          </a:p>
        </p:txBody>
      </p:sp>
    </p:spTree>
    <p:extLst>
      <p:ext uri="{BB962C8B-B14F-4D97-AF65-F5344CB8AC3E}">
        <p14:creationId xmlns:p14="http://schemas.microsoft.com/office/powerpoint/2010/main" val="16797922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840A1812-437E-4C07-B2F2-6B74B4821DEA}"/>
              </a:ext>
            </a:extLst>
          </p:cNvPr>
          <p:cNvSpPr/>
          <p:nvPr/>
        </p:nvSpPr>
        <p:spPr>
          <a:xfrm>
            <a:off x="1372386" y="650449"/>
            <a:ext cx="9447228" cy="2592372"/>
          </a:xfrm>
          <a:prstGeom prst="round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000" dirty="0"/>
              <a:t>3.Theo HCM, </a:t>
            </a:r>
            <a:r>
              <a:rPr lang="en-US" sz="2000" dirty="0" err="1"/>
              <a:t>chúng</a:t>
            </a:r>
            <a:r>
              <a:rPr lang="en-US" sz="2000" dirty="0"/>
              <a:t> ta </a:t>
            </a:r>
            <a:r>
              <a:rPr lang="en-US" sz="2000" dirty="0" err="1"/>
              <a:t>cần</a:t>
            </a:r>
            <a:r>
              <a:rPr lang="en-US" sz="2000" dirty="0"/>
              <a:t> </a:t>
            </a:r>
            <a:r>
              <a:rPr lang="en-US" sz="2000" dirty="0" err="1"/>
              <a:t>đoàn</a:t>
            </a:r>
            <a:r>
              <a:rPr lang="en-US" sz="2000" dirty="0"/>
              <a:t> </a:t>
            </a:r>
            <a:r>
              <a:rPr lang="en-US" sz="2000" dirty="0" err="1"/>
              <a:t>kết</a:t>
            </a:r>
            <a:r>
              <a:rPr lang="en-US" sz="2000" dirty="0"/>
              <a:t> </a:t>
            </a:r>
            <a:r>
              <a:rPr lang="en-US" sz="2000" dirty="0" err="1"/>
              <a:t>quốc</a:t>
            </a:r>
            <a:r>
              <a:rPr lang="en-US" sz="2000" dirty="0"/>
              <a:t> </a:t>
            </a:r>
            <a:r>
              <a:rPr lang="en-US" sz="2000" dirty="0" err="1"/>
              <a:t>tế</a:t>
            </a:r>
            <a:r>
              <a:rPr lang="en-US" sz="2000" dirty="0"/>
              <a:t> </a:t>
            </a:r>
            <a:r>
              <a:rPr lang="en-US" sz="2000" dirty="0" err="1"/>
              <a:t>với</a:t>
            </a:r>
            <a:r>
              <a:rPr lang="en-US" sz="2000" dirty="0"/>
              <a:t> </a:t>
            </a:r>
            <a:r>
              <a:rPr lang="en-US" sz="2000" dirty="0" err="1"/>
              <a:t>những</a:t>
            </a:r>
            <a:r>
              <a:rPr lang="en-US" sz="2000" dirty="0"/>
              <a:t> </a:t>
            </a:r>
            <a:r>
              <a:rPr lang="en-US" sz="2000" dirty="0" err="1"/>
              <a:t>đối</a:t>
            </a:r>
            <a:r>
              <a:rPr lang="en-US" sz="2000" dirty="0"/>
              <a:t> </a:t>
            </a:r>
            <a:r>
              <a:rPr lang="en-US" sz="2000" dirty="0" err="1"/>
              <a:t>tượng</a:t>
            </a:r>
            <a:r>
              <a:rPr lang="en-US" sz="2000" dirty="0"/>
              <a:t> </a:t>
            </a:r>
            <a:r>
              <a:rPr lang="en-US" sz="2000" dirty="0" err="1"/>
              <a:t>quốc</a:t>
            </a:r>
            <a:r>
              <a:rPr lang="en-US" sz="2000" dirty="0"/>
              <a:t> </a:t>
            </a:r>
            <a:r>
              <a:rPr lang="en-US" sz="2000" dirty="0" err="1"/>
              <a:t>tế</a:t>
            </a:r>
            <a:r>
              <a:rPr lang="en-US" sz="2000" dirty="0"/>
              <a:t> </a:t>
            </a:r>
            <a:r>
              <a:rPr lang="en-US" sz="2000" dirty="0" err="1"/>
              <a:t>nào</a:t>
            </a:r>
            <a:r>
              <a:rPr lang="en-US" sz="2000" dirty="0"/>
              <a:t>?</a:t>
            </a:r>
          </a:p>
        </p:txBody>
      </p:sp>
      <p:sp>
        <p:nvSpPr>
          <p:cNvPr id="3" name="Rectangle: Rounded Corners 2">
            <a:extLst>
              <a:ext uri="{FF2B5EF4-FFF2-40B4-BE49-F238E27FC236}">
                <a16:creationId xmlns:a16="http://schemas.microsoft.com/office/drawing/2014/main" id="{37122E21-9E72-4094-978C-DA6C94B6C277}"/>
              </a:ext>
            </a:extLst>
          </p:cNvPr>
          <p:cNvSpPr/>
          <p:nvPr/>
        </p:nvSpPr>
        <p:spPr>
          <a:xfrm>
            <a:off x="1451728" y="3535051"/>
            <a:ext cx="4644272" cy="1197206"/>
          </a:xfrm>
          <a:prstGeom prst="round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000" dirty="0"/>
              <a:t>A. </a:t>
            </a:r>
            <a:r>
              <a:rPr lang="en-US" sz="2000" dirty="0" err="1"/>
              <a:t>Phong</a:t>
            </a:r>
            <a:r>
              <a:rPr lang="en-US" sz="2000" dirty="0"/>
              <a:t> </a:t>
            </a:r>
            <a:r>
              <a:rPr lang="en-US" sz="2000" dirty="0" err="1"/>
              <a:t>trào</a:t>
            </a:r>
            <a:r>
              <a:rPr lang="en-US" sz="2000" dirty="0"/>
              <a:t> </a:t>
            </a:r>
            <a:r>
              <a:rPr lang="en-US" sz="2000" dirty="0" err="1"/>
              <a:t>cộng</a:t>
            </a:r>
            <a:r>
              <a:rPr lang="en-US" sz="2000" dirty="0"/>
              <a:t> </a:t>
            </a:r>
            <a:r>
              <a:rPr lang="en-US" sz="2000" dirty="0" err="1"/>
              <a:t>sản</a:t>
            </a:r>
            <a:r>
              <a:rPr lang="en-US" sz="2000" dirty="0"/>
              <a:t> </a:t>
            </a:r>
            <a:r>
              <a:rPr lang="en-US" sz="2000" dirty="0" err="1"/>
              <a:t>và</a:t>
            </a:r>
            <a:r>
              <a:rPr lang="en-US" sz="2000" dirty="0"/>
              <a:t> </a:t>
            </a:r>
            <a:r>
              <a:rPr lang="en-US" sz="2000" dirty="0" err="1"/>
              <a:t>công</a:t>
            </a:r>
            <a:r>
              <a:rPr lang="en-US" sz="2000" dirty="0"/>
              <a:t> </a:t>
            </a:r>
            <a:r>
              <a:rPr lang="en-US" sz="2000" dirty="0" err="1"/>
              <a:t>nhân</a:t>
            </a:r>
            <a:r>
              <a:rPr lang="en-US" sz="2000" dirty="0"/>
              <a:t> </a:t>
            </a:r>
            <a:r>
              <a:rPr lang="en-US" sz="2000" dirty="0" err="1"/>
              <a:t>thế</a:t>
            </a:r>
            <a:r>
              <a:rPr lang="en-US" sz="2000" dirty="0"/>
              <a:t> </a:t>
            </a:r>
            <a:r>
              <a:rPr lang="en-US" sz="2000" dirty="0" err="1"/>
              <a:t>giới</a:t>
            </a:r>
            <a:endParaRPr lang="en-US" sz="2000" dirty="0"/>
          </a:p>
        </p:txBody>
      </p:sp>
      <p:sp>
        <p:nvSpPr>
          <p:cNvPr id="4" name="Rectangle: Rounded Corners 3">
            <a:extLst>
              <a:ext uri="{FF2B5EF4-FFF2-40B4-BE49-F238E27FC236}">
                <a16:creationId xmlns:a16="http://schemas.microsoft.com/office/drawing/2014/main" id="{6D3D297A-910B-4A08-A1D6-96C9E3BDA72C}"/>
              </a:ext>
            </a:extLst>
          </p:cNvPr>
          <p:cNvSpPr/>
          <p:nvPr/>
        </p:nvSpPr>
        <p:spPr>
          <a:xfrm>
            <a:off x="6175342" y="3535051"/>
            <a:ext cx="4644272" cy="1197206"/>
          </a:xfrm>
          <a:prstGeom prst="round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000" dirty="0"/>
              <a:t>B. </a:t>
            </a:r>
            <a:r>
              <a:rPr lang="en-US" sz="2000" dirty="0" err="1"/>
              <a:t>Phong</a:t>
            </a:r>
            <a:r>
              <a:rPr lang="en-US" sz="2000" dirty="0"/>
              <a:t> </a:t>
            </a:r>
            <a:r>
              <a:rPr lang="en-US" sz="2000" dirty="0" err="1"/>
              <a:t>trào</a:t>
            </a:r>
            <a:r>
              <a:rPr lang="en-US" sz="2000" dirty="0"/>
              <a:t> </a:t>
            </a:r>
            <a:r>
              <a:rPr lang="en-US" sz="2000" dirty="0" err="1"/>
              <a:t>đấu</a:t>
            </a:r>
            <a:r>
              <a:rPr lang="en-US" sz="2000" dirty="0"/>
              <a:t> </a:t>
            </a:r>
            <a:r>
              <a:rPr lang="en-US" sz="2000" dirty="0" err="1"/>
              <a:t>tranh</a:t>
            </a:r>
            <a:r>
              <a:rPr lang="en-US" sz="2000" dirty="0"/>
              <a:t> </a:t>
            </a:r>
            <a:r>
              <a:rPr lang="en-US" sz="2000" dirty="0" err="1"/>
              <a:t>giải</a:t>
            </a:r>
            <a:r>
              <a:rPr lang="en-US" sz="2000" dirty="0"/>
              <a:t> </a:t>
            </a:r>
            <a:r>
              <a:rPr lang="en-US" sz="2000" dirty="0" err="1"/>
              <a:t>phóng</a:t>
            </a:r>
            <a:r>
              <a:rPr lang="en-US" sz="2000" dirty="0"/>
              <a:t> </a:t>
            </a:r>
            <a:r>
              <a:rPr lang="en-US" sz="2000" dirty="0" err="1"/>
              <a:t>dân</a:t>
            </a:r>
            <a:r>
              <a:rPr lang="en-US" sz="2000" dirty="0"/>
              <a:t> </a:t>
            </a:r>
            <a:r>
              <a:rPr lang="en-US" sz="2000" dirty="0" err="1"/>
              <a:t>tộc</a:t>
            </a:r>
            <a:endParaRPr lang="en-US" sz="2000" dirty="0"/>
          </a:p>
        </p:txBody>
      </p:sp>
      <p:sp>
        <p:nvSpPr>
          <p:cNvPr id="5" name="Rectangle: Rounded Corners 4">
            <a:extLst>
              <a:ext uri="{FF2B5EF4-FFF2-40B4-BE49-F238E27FC236}">
                <a16:creationId xmlns:a16="http://schemas.microsoft.com/office/drawing/2014/main" id="{7F28B762-CAE1-46AA-838F-50A264BA7120}"/>
              </a:ext>
            </a:extLst>
          </p:cNvPr>
          <p:cNvSpPr/>
          <p:nvPr/>
        </p:nvSpPr>
        <p:spPr>
          <a:xfrm>
            <a:off x="1451728" y="4818667"/>
            <a:ext cx="4644272" cy="1197206"/>
          </a:xfrm>
          <a:prstGeom prst="round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000" dirty="0"/>
              <a:t>C. </a:t>
            </a:r>
            <a:r>
              <a:rPr lang="en-US" sz="2000" dirty="0" err="1"/>
              <a:t>Lực</a:t>
            </a:r>
            <a:r>
              <a:rPr lang="en-US" sz="2000" dirty="0"/>
              <a:t> </a:t>
            </a:r>
            <a:r>
              <a:rPr lang="en-US" sz="2000" dirty="0" err="1"/>
              <a:t>lượng</a:t>
            </a:r>
            <a:r>
              <a:rPr lang="en-US" sz="2000" dirty="0"/>
              <a:t> </a:t>
            </a:r>
            <a:r>
              <a:rPr lang="en-US" sz="2000" dirty="0" err="1"/>
              <a:t>tiến</a:t>
            </a:r>
            <a:r>
              <a:rPr lang="en-US" sz="2000" dirty="0"/>
              <a:t> </a:t>
            </a:r>
            <a:r>
              <a:rPr lang="en-US" sz="2000" dirty="0" err="1"/>
              <a:t>bộ</a:t>
            </a:r>
            <a:r>
              <a:rPr lang="en-US" sz="2000" dirty="0"/>
              <a:t> </a:t>
            </a:r>
            <a:r>
              <a:rPr lang="en-US" sz="2000" dirty="0" err="1"/>
              <a:t>yêu</a:t>
            </a:r>
            <a:r>
              <a:rPr lang="en-US" sz="2000" dirty="0"/>
              <a:t> </a:t>
            </a:r>
            <a:r>
              <a:rPr lang="en-US" sz="2000" dirty="0" err="1"/>
              <a:t>chuộng</a:t>
            </a:r>
            <a:r>
              <a:rPr lang="en-US" sz="2000" dirty="0"/>
              <a:t> </a:t>
            </a:r>
            <a:r>
              <a:rPr lang="en-US" sz="2000" dirty="0" err="1"/>
              <a:t>hòa</a:t>
            </a:r>
            <a:r>
              <a:rPr lang="en-US" sz="2000" dirty="0"/>
              <a:t> </a:t>
            </a:r>
            <a:r>
              <a:rPr lang="en-US" sz="2000" dirty="0" err="1"/>
              <a:t>binh</a:t>
            </a:r>
            <a:r>
              <a:rPr lang="en-US" sz="2000" dirty="0"/>
              <a:t>, </a:t>
            </a:r>
            <a:r>
              <a:rPr lang="en-US" sz="2000" dirty="0" err="1"/>
              <a:t>dân</a:t>
            </a:r>
            <a:r>
              <a:rPr lang="en-US" sz="2000" dirty="0"/>
              <a:t> </a:t>
            </a:r>
            <a:r>
              <a:rPr lang="en-US" sz="2000" dirty="0" err="1"/>
              <a:t>chủ</a:t>
            </a:r>
            <a:r>
              <a:rPr lang="en-US" sz="2000" dirty="0"/>
              <a:t>, </a:t>
            </a:r>
            <a:r>
              <a:rPr lang="en-US" sz="2000" dirty="0" err="1"/>
              <a:t>tự</a:t>
            </a:r>
            <a:r>
              <a:rPr lang="en-US" sz="2000" dirty="0"/>
              <a:t> do </a:t>
            </a:r>
            <a:r>
              <a:rPr lang="en-US" sz="2000" dirty="0" err="1"/>
              <a:t>và</a:t>
            </a:r>
            <a:r>
              <a:rPr lang="en-US" sz="2000" dirty="0"/>
              <a:t> </a:t>
            </a:r>
            <a:r>
              <a:rPr lang="en-US" sz="2000" dirty="0" err="1"/>
              <a:t>công</a:t>
            </a:r>
            <a:r>
              <a:rPr lang="en-US" sz="2000" dirty="0"/>
              <a:t> </a:t>
            </a:r>
            <a:r>
              <a:rPr lang="en-US" sz="2000" dirty="0" err="1"/>
              <a:t>lý</a:t>
            </a:r>
            <a:endParaRPr lang="en-US" sz="2000" dirty="0"/>
          </a:p>
        </p:txBody>
      </p:sp>
      <p:sp>
        <p:nvSpPr>
          <p:cNvPr id="6" name="Rectangle: Rounded Corners 5">
            <a:extLst>
              <a:ext uri="{FF2B5EF4-FFF2-40B4-BE49-F238E27FC236}">
                <a16:creationId xmlns:a16="http://schemas.microsoft.com/office/drawing/2014/main" id="{92379594-4851-48DA-A9F9-FA3F335AD074}"/>
              </a:ext>
            </a:extLst>
          </p:cNvPr>
          <p:cNvSpPr/>
          <p:nvPr/>
        </p:nvSpPr>
        <p:spPr>
          <a:xfrm>
            <a:off x="6175342" y="4785674"/>
            <a:ext cx="4644272" cy="1197206"/>
          </a:xfrm>
          <a:prstGeom prst="round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000" dirty="0"/>
              <a:t>D. </a:t>
            </a:r>
            <a:r>
              <a:rPr lang="en-US" sz="2000" dirty="0" err="1"/>
              <a:t>Cả</a:t>
            </a:r>
            <a:r>
              <a:rPr lang="en-US" sz="2000" dirty="0"/>
              <a:t> 3 </a:t>
            </a:r>
            <a:r>
              <a:rPr lang="en-US" sz="2000" dirty="0" err="1"/>
              <a:t>đối</a:t>
            </a:r>
            <a:r>
              <a:rPr lang="en-US" sz="2000" dirty="0"/>
              <a:t> </a:t>
            </a:r>
            <a:r>
              <a:rPr lang="en-US" sz="2000" dirty="0" err="1"/>
              <a:t>tượng</a:t>
            </a:r>
            <a:r>
              <a:rPr lang="en-US" sz="2000" dirty="0"/>
              <a:t> </a:t>
            </a:r>
            <a:r>
              <a:rPr lang="en-US" sz="2000" dirty="0" err="1"/>
              <a:t>trên</a:t>
            </a:r>
            <a:endParaRPr lang="en-US" sz="2000" dirty="0"/>
          </a:p>
        </p:txBody>
      </p:sp>
    </p:spTree>
    <p:extLst>
      <p:ext uri="{BB962C8B-B14F-4D97-AF65-F5344CB8AC3E}">
        <p14:creationId xmlns:p14="http://schemas.microsoft.com/office/powerpoint/2010/main" val="331764330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100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200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1000"/>
                                        <p:tgtEl>
                                          <p:spTgt spid="4"/>
                                        </p:tgtEl>
                                      </p:cBhvr>
                                    </p:animEffect>
                                    <p:anim calcmode="lin" valueType="num">
                                      <p:cBhvr>
                                        <p:cTn id="18" dur="1000" fill="hold"/>
                                        <p:tgtEl>
                                          <p:spTgt spid="4"/>
                                        </p:tgtEl>
                                        <p:attrNameLst>
                                          <p:attrName>ppt_x</p:attrName>
                                        </p:attrNameLst>
                                      </p:cBhvr>
                                      <p:tavLst>
                                        <p:tav tm="0">
                                          <p:val>
                                            <p:strVal val="#ppt_x"/>
                                          </p:val>
                                        </p:tav>
                                        <p:tav tm="100000">
                                          <p:val>
                                            <p:strVal val="#ppt_x"/>
                                          </p:val>
                                        </p:tav>
                                      </p:tavLst>
                                    </p:anim>
                                    <p:anim calcmode="lin" valueType="num">
                                      <p:cBhvr>
                                        <p:cTn id="19" dur="1000" fill="hold"/>
                                        <p:tgtEl>
                                          <p:spTgt spid="4"/>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30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1000"/>
                                        <p:tgtEl>
                                          <p:spTgt spid="5"/>
                                        </p:tgtEl>
                                      </p:cBhvr>
                                    </p:animEffect>
                                    <p:anim calcmode="lin" valueType="num">
                                      <p:cBhvr>
                                        <p:cTn id="23" dur="1000" fill="hold"/>
                                        <p:tgtEl>
                                          <p:spTgt spid="5"/>
                                        </p:tgtEl>
                                        <p:attrNameLst>
                                          <p:attrName>ppt_x</p:attrName>
                                        </p:attrNameLst>
                                      </p:cBhvr>
                                      <p:tavLst>
                                        <p:tav tm="0">
                                          <p:val>
                                            <p:strVal val="#ppt_x"/>
                                          </p:val>
                                        </p:tav>
                                        <p:tav tm="100000">
                                          <p:val>
                                            <p:strVal val="#ppt_x"/>
                                          </p:val>
                                        </p:tav>
                                      </p:tavLst>
                                    </p:anim>
                                    <p:anim calcmode="lin" valueType="num">
                                      <p:cBhvr>
                                        <p:cTn id="24" dur="1000" fill="hold"/>
                                        <p:tgtEl>
                                          <p:spTgt spid="5"/>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400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1000"/>
                                        <p:tgtEl>
                                          <p:spTgt spid="6"/>
                                        </p:tgtEl>
                                      </p:cBhvr>
                                    </p:animEffect>
                                    <p:anim calcmode="lin" valueType="num">
                                      <p:cBhvr>
                                        <p:cTn id="28" dur="1000" fill="hold"/>
                                        <p:tgtEl>
                                          <p:spTgt spid="6"/>
                                        </p:tgtEl>
                                        <p:attrNameLst>
                                          <p:attrName>ppt_x</p:attrName>
                                        </p:attrNameLst>
                                      </p:cBhvr>
                                      <p:tavLst>
                                        <p:tav tm="0">
                                          <p:val>
                                            <p:strVal val="#ppt_x"/>
                                          </p:val>
                                        </p:tav>
                                        <p:tav tm="100000">
                                          <p:val>
                                            <p:strVal val="#ppt_x"/>
                                          </p:val>
                                        </p:tav>
                                      </p:tavLst>
                                    </p:anim>
                                    <p:anim calcmode="lin" valueType="num">
                                      <p:cBhvr>
                                        <p:cTn id="2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seq concurrent="1" nextAc="seek">
              <p:cTn id="30" restart="whenNotActive" fill="hold" evtFilter="cancelBubble" nodeType="interactiveSeq">
                <p:stCondLst>
                  <p:cond evt="onClick" delay="0">
                    <p:tgtEl>
                      <p:spTgt spid="3"/>
                    </p:tgtEl>
                  </p:cond>
                </p:stCondLst>
                <p:endSync evt="end" delay="0">
                  <p:rtn val="all"/>
                </p:endSync>
                <p:childTnLst>
                  <p:par>
                    <p:cTn id="31" fill="hold">
                      <p:stCondLst>
                        <p:cond delay="0"/>
                      </p:stCondLst>
                      <p:childTnLst>
                        <p:par>
                          <p:cTn id="32" fill="hold">
                            <p:stCondLst>
                              <p:cond delay="0"/>
                            </p:stCondLst>
                            <p:childTnLst>
                              <p:par>
                                <p:cTn id="33" presetID="1" presetClass="emph" presetSubtype="2" fill="hold" nodeType="clickEffect">
                                  <p:stCondLst>
                                    <p:cond delay="0"/>
                                  </p:stCondLst>
                                  <p:childTnLst>
                                    <p:animClr clrSpc="rgb" dir="cw">
                                      <p:cBhvr>
                                        <p:cTn id="34" dur="750" fill="hold"/>
                                        <p:tgtEl>
                                          <p:spTgt spid="3"/>
                                        </p:tgtEl>
                                        <p:attrNameLst>
                                          <p:attrName>fillcolor</p:attrName>
                                        </p:attrNameLst>
                                      </p:cBhvr>
                                      <p:to>
                                        <a:schemeClr val="accent2"/>
                                      </p:to>
                                    </p:animClr>
                                    <p:set>
                                      <p:cBhvr>
                                        <p:cTn id="35" dur="750" fill="hold"/>
                                        <p:tgtEl>
                                          <p:spTgt spid="3"/>
                                        </p:tgtEl>
                                        <p:attrNameLst>
                                          <p:attrName>fill.type</p:attrName>
                                        </p:attrNameLst>
                                      </p:cBhvr>
                                      <p:to>
                                        <p:strVal val="solid"/>
                                      </p:to>
                                    </p:set>
                                    <p:set>
                                      <p:cBhvr>
                                        <p:cTn id="36" dur="750" fill="hold"/>
                                        <p:tgtEl>
                                          <p:spTgt spid="3"/>
                                        </p:tgtEl>
                                        <p:attrNameLst>
                                          <p:attrName>fill.on</p:attrName>
                                        </p:attrNameLst>
                                      </p:cBhvr>
                                      <p:to>
                                        <p:strVal val="true"/>
                                      </p:to>
                                    </p:set>
                                  </p:childTnLst>
                                </p:cTn>
                              </p:par>
                              <p:par>
                                <p:cTn id="37" presetID="10" presetClass="exit" presetSubtype="0" fill="hold" grpId="1" nodeType="withEffect">
                                  <p:stCondLst>
                                    <p:cond delay="0"/>
                                  </p:stCondLst>
                                  <p:childTnLst>
                                    <p:animEffect transition="out" filter="fade">
                                      <p:cBhvr>
                                        <p:cTn id="38" dur="500"/>
                                        <p:tgtEl>
                                          <p:spTgt spid="3"/>
                                        </p:tgtEl>
                                      </p:cBhvr>
                                    </p:animEffect>
                                    <p:set>
                                      <p:cBhvr>
                                        <p:cTn id="39" dur="1" fill="hold">
                                          <p:stCondLst>
                                            <p:cond delay="499"/>
                                          </p:stCondLst>
                                        </p:cTn>
                                        <p:tgtEl>
                                          <p:spTgt spid="3"/>
                                        </p:tgtEl>
                                        <p:attrNameLst>
                                          <p:attrName>style.visibility</p:attrName>
                                        </p:attrNameLst>
                                      </p:cBhvr>
                                      <p:to>
                                        <p:strVal val="hidden"/>
                                      </p:to>
                                    </p:set>
                                  </p:childTnLst>
                                </p:cTn>
                              </p:par>
                              <p:par>
                                <p:cTn id="40" presetID="10" presetClass="exit" presetSubtype="0" fill="hold" grpId="1" nodeType="withEffect">
                                  <p:stCondLst>
                                    <p:cond delay="0"/>
                                  </p:stCondLst>
                                  <p:childTnLst>
                                    <p:animEffect transition="out" filter="fade">
                                      <p:cBhvr>
                                        <p:cTn id="41" dur="500"/>
                                        <p:tgtEl>
                                          <p:spTgt spid="4"/>
                                        </p:tgtEl>
                                      </p:cBhvr>
                                    </p:animEffect>
                                    <p:set>
                                      <p:cBhvr>
                                        <p:cTn id="42" dur="1" fill="hold">
                                          <p:stCondLst>
                                            <p:cond delay="499"/>
                                          </p:stCondLst>
                                        </p:cTn>
                                        <p:tgtEl>
                                          <p:spTgt spid="4"/>
                                        </p:tgtEl>
                                        <p:attrNameLst>
                                          <p:attrName>style.visibility</p:attrName>
                                        </p:attrNameLst>
                                      </p:cBhvr>
                                      <p:to>
                                        <p:strVal val="hidden"/>
                                      </p:to>
                                    </p:set>
                                  </p:childTnLst>
                                </p:cTn>
                              </p:par>
                              <p:par>
                                <p:cTn id="43" presetID="10" presetClass="exit" presetSubtype="0" fill="hold" grpId="1" nodeType="withEffect">
                                  <p:stCondLst>
                                    <p:cond delay="0"/>
                                  </p:stCondLst>
                                  <p:childTnLst>
                                    <p:animEffect transition="out" filter="fade">
                                      <p:cBhvr>
                                        <p:cTn id="44" dur="500"/>
                                        <p:tgtEl>
                                          <p:spTgt spid="5"/>
                                        </p:tgtEl>
                                      </p:cBhvr>
                                    </p:animEffect>
                                    <p:set>
                                      <p:cBhvr>
                                        <p:cTn id="45" dur="1" fill="hold">
                                          <p:stCondLst>
                                            <p:cond delay="499"/>
                                          </p:stCondLst>
                                        </p:cTn>
                                        <p:tgtEl>
                                          <p:spTgt spid="5"/>
                                        </p:tgtEl>
                                        <p:attrNameLst>
                                          <p:attrName>style.visibility</p:attrName>
                                        </p:attrNameLst>
                                      </p:cBhvr>
                                      <p:to>
                                        <p:strVal val="hidden"/>
                                      </p:to>
                                    </p:set>
                                  </p:childTnLst>
                                </p:cTn>
                              </p:par>
                            </p:childTnLst>
                          </p:cTn>
                        </p:par>
                        <p:par>
                          <p:cTn id="46" fill="hold">
                            <p:stCondLst>
                              <p:cond delay="750"/>
                            </p:stCondLst>
                            <p:childTnLst>
                              <p:par>
                                <p:cTn id="47" presetID="1" presetClass="emph" presetSubtype="2" fill="hold" nodeType="afterEffect">
                                  <p:stCondLst>
                                    <p:cond delay="0"/>
                                  </p:stCondLst>
                                  <p:childTnLst>
                                    <p:animClr clrSpc="rgb" dir="cw">
                                      <p:cBhvr>
                                        <p:cTn id="48" dur="2000" fill="hold"/>
                                        <p:tgtEl>
                                          <p:spTgt spid="6"/>
                                        </p:tgtEl>
                                        <p:attrNameLst>
                                          <p:attrName>fillcolor</p:attrName>
                                        </p:attrNameLst>
                                      </p:cBhvr>
                                      <p:to>
                                        <a:srgbClr val="FF0000"/>
                                      </p:to>
                                    </p:animClr>
                                    <p:set>
                                      <p:cBhvr>
                                        <p:cTn id="49" dur="2000" fill="hold"/>
                                        <p:tgtEl>
                                          <p:spTgt spid="6"/>
                                        </p:tgtEl>
                                        <p:attrNameLst>
                                          <p:attrName>fill.type</p:attrName>
                                        </p:attrNameLst>
                                      </p:cBhvr>
                                      <p:to>
                                        <p:strVal val="solid"/>
                                      </p:to>
                                    </p:set>
                                    <p:set>
                                      <p:cBhvr>
                                        <p:cTn id="50" dur="2000" fill="hold"/>
                                        <p:tgtEl>
                                          <p:spTgt spid="6"/>
                                        </p:tgtEl>
                                        <p:attrNameLst>
                                          <p:attrName>fill.on</p:attrName>
                                        </p:attrNameLst>
                                      </p:cBhvr>
                                      <p:to>
                                        <p:strVal val="true"/>
                                      </p:to>
                                    </p:set>
                                  </p:childTnLst>
                                </p:cTn>
                              </p:par>
                            </p:childTnLst>
                          </p:cTn>
                        </p:par>
                      </p:childTnLst>
                    </p:cTn>
                  </p:par>
                </p:childTnLst>
              </p:cTn>
              <p:nextCondLst>
                <p:cond evt="onClick" delay="0">
                  <p:tgtEl>
                    <p:spTgt spid="3"/>
                  </p:tgtEl>
                </p:cond>
              </p:nextCondLst>
            </p:seq>
            <p:seq concurrent="1" nextAc="seek">
              <p:cTn id="51" restart="whenNotActive" fill="hold" evtFilter="cancelBubble" nodeType="interactiveSeq">
                <p:stCondLst>
                  <p:cond evt="onClick" delay="0">
                    <p:tgtEl>
                      <p:spTgt spid="4"/>
                    </p:tgtEl>
                  </p:cond>
                </p:stCondLst>
                <p:endSync evt="end" delay="0">
                  <p:rtn val="all"/>
                </p:endSync>
                <p:childTnLst>
                  <p:par>
                    <p:cTn id="52" fill="hold">
                      <p:stCondLst>
                        <p:cond delay="0"/>
                      </p:stCondLst>
                      <p:childTnLst>
                        <p:par>
                          <p:cTn id="53" fill="hold">
                            <p:stCondLst>
                              <p:cond delay="0"/>
                            </p:stCondLst>
                            <p:childTnLst>
                              <p:par>
                                <p:cTn id="54" presetID="1" presetClass="emph" presetSubtype="2" fill="hold" nodeType="clickEffect">
                                  <p:stCondLst>
                                    <p:cond delay="0"/>
                                  </p:stCondLst>
                                  <p:childTnLst>
                                    <p:animClr clrSpc="rgb" dir="cw">
                                      <p:cBhvr>
                                        <p:cTn id="55" dur="750" fill="hold"/>
                                        <p:tgtEl>
                                          <p:spTgt spid="4"/>
                                        </p:tgtEl>
                                        <p:attrNameLst>
                                          <p:attrName>fillcolor</p:attrName>
                                        </p:attrNameLst>
                                      </p:cBhvr>
                                      <p:to>
                                        <a:schemeClr val="accent2"/>
                                      </p:to>
                                    </p:animClr>
                                    <p:set>
                                      <p:cBhvr>
                                        <p:cTn id="56" dur="750" fill="hold"/>
                                        <p:tgtEl>
                                          <p:spTgt spid="4"/>
                                        </p:tgtEl>
                                        <p:attrNameLst>
                                          <p:attrName>fill.type</p:attrName>
                                        </p:attrNameLst>
                                      </p:cBhvr>
                                      <p:to>
                                        <p:strVal val="solid"/>
                                      </p:to>
                                    </p:set>
                                    <p:set>
                                      <p:cBhvr>
                                        <p:cTn id="57" dur="750" fill="hold"/>
                                        <p:tgtEl>
                                          <p:spTgt spid="4"/>
                                        </p:tgtEl>
                                        <p:attrNameLst>
                                          <p:attrName>fill.on</p:attrName>
                                        </p:attrNameLst>
                                      </p:cBhvr>
                                      <p:to>
                                        <p:strVal val="true"/>
                                      </p:to>
                                    </p:set>
                                  </p:childTnLst>
                                </p:cTn>
                              </p:par>
                              <p:par>
                                <p:cTn id="58" presetID="10" presetClass="exit" presetSubtype="0" fill="hold" grpId="2" nodeType="withEffect">
                                  <p:stCondLst>
                                    <p:cond delay="0"/>
                                  </p:stCondLst>
                                  <p:childTnLst>
                                    <p:animEffect transition="out" filter="fade">
                                      <p:cBhvr>
                                        <p:cTn id="59" dur="500"/>
                                        <p:tgtEl>
                                          <p:spTgt spid="3"/>
                                        </p:tgtEl>
                                      </p:cBhvr>
                                    </p:animEffect>
                                    <p:set>
                                      <p:cBhvr>
                                        <p:cTn id="60" dur="1" fill="hold">
                                          <p:stCondLst>
                                            <p:cond delay="499"/>
                                          </p:stCondLst>
                                        </p:cTn>
                                        <p:tgtEl>
                                          <p:spTgt spid="3"/>
                                        </p:tgtEl>
                                        <p:attrNameLst>
                                          <p:attrName>style.visibility</p:attrName>
                                        </p:attrNameLst>
                                      </p:cBhvr>
                                      <p:to>
                                        <p:strVal val="hidden"/>
                                      </p:to>
                                    </p:set>
                                  </p:childTnLst>
                                </p:cTn>
                              </p:par>
                              <p:par>
                                <p:cTn id="61" presetID="10" presetClass="exit" presetSubtype="0" fill="hold" grpId="2" nodeType="withEffect">
                                  <p:stCondLst>
                                    <p:cond delay="0"/>
                                  </p:stCondLst>
                                  <p:childTnLst>
                                    <p:animEffect transition="out" filter="fade">
                                      <p:cBhvr>
                                        <p:cTn id="62" dur="500"/>
                                        <p:tgtEl>
                                          <p:spTgt spid="4"/>
                                        </p:tgtEl>
                                      </p:cBhvr>
                                    </p:animEffect>
                                    <p:set>
                                      <p:cBhvr>
                                        <p:cTn id="63" dur="1" fill="hold">
                                          <p:stCondLst>
                                            <p:cond delay="499"/>
                                          </p:stCondLst>
                                        </p:cTn>
                                        <p:tgtEl>
                                          <p:spTgt spid="4"/>
                                        </p:tgtEl>
                                        <p:attrNameLst>
                                          <p:attrName>style.visibility</p:attrName>
                                        </p:attrNameLst>
                                      </p:cBhvr>
                                      <p:to>
                                        <p:strVal val="hidden"/>
                                      </p:to>
                                    </p:set>
                                  </p:childTnLst>
                                </p:cTn>
                              </p:par>
                              <p:par>
                                <p:cTn id="64" presetID="10" presetClass="exit" presetSubtype="0" fill="hold" grpId="2" nodeType="withEffect">
                                  <p:stCondLst>
                                    <p:cond delay="0"/>
                                  </p:stCondLst>
                                  <p:childTnLst>
                                    <p:animEffect transition="out" filter="fade">
                                      <p:cBhvr>
                                        <p:cTn id="65" dur="500"/>
                                        <p:tgtEl>
                                          <p:spTgt spid="5"/>
                                        </p:tgtEl>
                                      </p:cBhvr>
                                    </p:animEffect>
                                    <p:set>
                                      <p:cBhvr>
                                        <p:cTn id="66" dur="1" fill="hold">
                                          <p:stCondLst>
                                            <p:cond delay="499"/>
                                          </p:stCondLst>
                                        </p:cTn>
                                        <p:tgtEl>
                                          <p:spTgt spid="5"/>
                                        </p:tgtEl>
                                        <p:attrNameLst>
                                          <p:attrName>style.visibility</p:attrName>
                                        </p:attrNameLst>
                                      </p:cBhvr>
                                      <p:to>
                                        <p:strVal val="hidden"/>
                                      </p:to>
                                    </p:set>
                                  </p:childTnLst>
                                </p:cTn>
                              </p:par>
                            </p:childTnLst>
                          </p:cTn>
                        </p:par>
                        <p:par>
                          <p:cTn id="67" fill="hold">
                            <p:stCondLst>
                              <p:cond delay="750"/>
                            </p:stCondLst>
                            <p:childTnLst>
                              <p:par>
                                <p:cTn id="68" presetID="1" presetClass="emph" presetSubtype="2" fill="hold" nodeType="afterEffect">
                                  <p:stCondLst>
                                    <p:cond delay="0"/>
                                  </p:stCondLst>
                                  <p:childTnLst>
                                    <p:animClr clrSpc="rgb" dir="cw">
                                      <p:cBhvr>
                                        <p:cTn id="69" dur="2000" fill="hold"/>
                                        <p:tgtEl>
                                          <p:spTgt spid="6"/>
                                        </p:tgtEl>
                                        <p:attrNameLst>
                                          <p:attrName>fillcolor</p:attrName>
                                        </p:attrNameLst>
                                      </p:cBhvr>
                                      <p:to>
                                        <a:srgbClr val="FF0000"/>
                                      </p:to>
                                    </p:animClr>
                                    <p:set>
                                      <p:cBhvr>
                                        <p:cTn id="70" dur="2000" fill="hold"/>
                                        <p:tgtEl>
                                          <p:spTgt spid="6"/>
                                        </p:tgtEl>
                                        <p:attrNameLst>
                                          <p:attrName>fill.type</p:attrName>
                                        </p:attrNameLst>
                                      </p:cBhvr>
                                      <p:to>
                                        <p:strVal val="solid"/>
                                      </p:to>
                                    </p:set>
                                    <p:set>
                                      <p:cBhvr>
                                        <p:cTn id="71" dur="2000" fill="hold"/>
                                        <p:tgtEl>
                                          <p:spTgt spid="6"/>
                                        </p:tgtEl>
                                        <p:attrNameLst>
                                          <p:attrName>fill.on</p:attrName>
                                        </p:attrNameLst>
                                      </p:cBhvr>
                                      <p:to>
                                        <p:strVal val="true"/>
                                      </p:to>
                                    </p:set>
                                  </p:childTnLst>
                                </p:cTn>
                              </p:par>
                            </p:childTnLst>
                          </p:cTn>
                        </p:par>
                      </p:childTnLst>
                    </p:cTn>
                  </p:par>
                </p:childTnLst>
              </p:cTn>
              <p:nextCondLst>
                <p:cond evt="onClick" delay="0">
                  <p:tgtEl>
                    <p:spTgt spid="4"/>
                  </p:tgtEl>
                </p:cond>
              </p:nextCondLst>
            </p:seq>
            <p:seq concurrent="1" nextAc="seek">
              <p:cTn id="72" restart="whenNotActive" fill="hold" evtFilter="cancelBubble" nodeType="interactiveSeq">
                <p:stCondLst>
                  <p:cond evt="onClick" delay="0">
                    <p:tgtEl>
                      <p:spTgt spid="5"/>
                    </p:tgtEl>
                  </p:cond>
                </p:stCondLst>
                <p:endSync evt="end" delay="0">
                  <p:rtn val="all"/>
                </p:endSync>
                <p:childTnLst>
                  <p:par>
                    <p:cTn id="73" fill="hold">
                      <p:stCondLst>
                        <p:cond delay="0"/>
                      </p:stCondLst>
                      <p:childTnLst>
                        <p:par>
                          <p:cTn id="74" fill="hold">
                            <p:stCondLst>
                              <p:cond delay="0"/>
                            </p:stCondLst>
                            <p:childTnLst>
                              <p:par>
                                <p:cTn id="75" presetID="1" presetClass="emph" presetSubtype="2" fill="hold" nodeType="clickEffect">
                                  <p:stCondLst>
                                    <p:cond delay="0"/>
                                  </p:stCondLst>
                                  <p:childTnLst>
                                    <p:animClr clrSpc="rgb" dir="cw">
                                      <p:cBhvr>
                                        <p:cTn id="76" dur="750" fill="hold"/>
                                        <p:tgtEl>
                                          <p:spTgt spid="5"/>
                                        </p:tgtEl>
                                        <p:attrNameLst>
                                          <p:attrName>fillcolor</p:attrName>
                                        </p:attrNameLst>
                                      </p:cBhvr>
                                      <p:to>
                                        <a:schemeClr val="accent2"/>
                                      </p:to>
                                    </p:animClr>
                                    <p:set>
                                      <p:cBhvr>
                                        <p:cTn id="77" dur="750" fill="hold"/>
                                        <p:tgtEl>
                                          <p:spTgt spid="5"/>
                                        </p:tgtEl>
                                        <p:attrNameLst>
                                          <p:attrName>fill.type</p:attrName>
                                        </p:attrNameLst>
                                      </p:cBhvr>
                                      <p:to>
                                        <p:strVal val="solid"/>
                                      </p:to>
                                    </p:set>
                                    <p:set>
                                      <p:cBhvr>
                                        <p:cTn id="78" dur="750" fill="hold"/>
                                        <p:tgtEl>
                                          <p:spTgt spid="5"/>
                                        </p:tgtEl>
                                        <p:attrNameLst>
                                          <p:attrName>fill.on</p:attrName>
                                        </p:attrNameLst>
                                      </p:cBhvr>
                                      <p:to>
                                        <p:strVal val="true"/>
                                      </p:to>
                                    </p:set>
                                  </p:childTnLst>
                                </p:cTn>
                              </p:par>
                              <p:par>
                                <p:cTn id="79" presetID="10" presetClass="exit" presetSubtype="0" fill="hold" grpId="3" nodeType="withEffect">
                                  <p:stCondLst>
                                    <p:cond delay="0"/>
                                  </p:stCondLst>
                                  <p:childTnLst>
                                    <p:animEffect transition="out" filter="fade">
                                      <p:cBhvr>
                                        <p:cTn id="80" dur="500"/>
                                        <p:tgtEl>
                                          <p:spTgt spid="3"/>
                                        </p:tgtEl>
                                      </p:cBhvr>
                                    </p:animEffect>
                                    <p:set>
                                      <p:cBhvr>
                                        <p:cTn id="81" dur="1" fill="hold">
                                          <p:stCondLst>
                                            <p:cond delay="499"/>
                                          </p:stCondLst>
                                        </p:cTn>
                                        <p:tgtEl>
                                          <p:spTgt spid="3"/>
                                        </p:tgtEl>
                                        <p:attrNameLst>
                                          <p:attrName>style.visibility</p:attrName>
                                        </p:attrNameLst>
                                      </p:cBhvr>
                                      <p:to>
                                        <p:strVal val="hidden"/>
                                      </p:to>
                                    </p:set>
                                  </p:childTnLst>
                                </p:cTn>
                              </p:par>
                              <p:par>
                                <p:cTn id="82" presetID="10" presetClass="exit" presetSubtype="0" fill="hold" grpId="3" nodeType="withEffect">
                                  <p:stCondLst>
                                    <p:cond delay="0"/>
                                  </p:stCondLst>
                                  <p:childTnLst>
                                    <p:animEffect transition="out" filter="fade">
                                      <p:cBhvr>
                                        <p:cTn id="83" dur="500"/>
                                        <p:tgtEl>
                                          <p:spTgt spid="4"/>
                                        </p:tgtEl>
                                      </p:cBhvr>
                                    </p:animEffect>
                                    <p:set>
                                      <p:cBhvr>
                                        <p:cTn id="84" dur="1" fill="hold">
                                          <p:stCondLst>
                                            <p:cond delay="499"/>
                                          </p:stCondLst>
                                        </p:cTn>
                                        <p:tgtEl>
                                          <p:spTgt spid="4"/>
                                        </p:tgtEl>
                                        <p:attrNameLst>
                                          <p:attrName>style.visibility</p:attrName>
                                        </p:attrNameLst>
                                      </p:cBhvr>
                                      <p:to>
                                        <p:strVal val="hidden"/>
                                      </p:to>
                                    </p:set>
                                  </p:childTnLst>
                                </p:cTn>
                              </p:par>
                              <p:par>
                                <p:cTn id="85" presetID="10" presetClass="exit" presetSubtype="0" fill="hold" grpId="3" nodeType="withEffect">
                                  <p:stCondLst>
                                    <p:cond delay="0"/>
                                  </p:stCondLst>
                                  <p:childTnLst>
                                    <p:animEffect transition="out" filter="fade">
                                      <p:cBhvr>
                                        <p:cTn id="86" dur="500"/>
                                        <p:tgtEl>
                                          <p:spTgt spid="5"/>
                                        </p:tgtEl>
                                      </p:cBhvr>
                                    </p:animEffect>
                                    <p:set>
                                      <p:cBhvr>
                                        <p:cTn id="87" dur="1" fill="hold">
                                          <p:stCondLst>
                                            <p:cond delay="499"/>
                                          </p:stCondLst>
                                        </p:cTn>
                                        <p:tgtEl>
                                          <p:spTgt spid="5"/>
                                        </p:tgtEl>
                                        <p:attrNameLst>
                                          <p:attrName>style.visibility</p:attrName>
                                        </p:attrNameLst>
                                      </p:cBhvr>
                                      <p:to>
                                        <p:strVal val="hidden"/>
                                      </p:to>
                                    </p:set>
                                  </p:childTnLst>
                                </p:cTn>
                              </p:par>
                            </p:childTnLst>
                          </p:cTn>
                        </p:par>
                        <p:par>
                          <p:cTn id="88" fill="hold">
                            <p:stCondLst>
                              <p:cond delay="750"/>
                            </p:stCondLst>
                            <p:childTnLst>
                              <p:par>
                                <p:cTn id="89" presetID="1" presetClass="emph" presetSubtype="2" fill="hold" nodeType="afterEffect">
                                  <p:stCondLst>
                                    <p:cond delay="0"/>
                                  </p:stCondLst>
                                  <p:childTnLst>
                                    <p:animClr clrSpc="rgb" dir="cw">
                                      <p:cBhvr>
                                        <p:cTn id="90" dur="2000" fill="hold"/>
                                        <p:tgtEl>
                                          <p:spTgt spid="6"/>
                                        </p:tgtEl>
                                        <p:attrNameLst>
                                          <p:attrName>fillcolor</p:attrName>
                                        </p:attrNameLst>
                                      </p:cBhvr>
                                      <p:to>
                                        <a:srgbClr val="FF0000"/>
                                      </p:to>
                                    </p:animClr>
                                    <p:set>
                                      <p:cBhvr>
                                        <p:cTn id="91" dur="2000" fill="hold"/>
                                        <p:tgtEl>
                                          <p:spTgt spid="6"/>
                                        </p:tgtEl>
                                        <p:attrNameLst>
                                          <p:attrName>fill.type</p:attrName>
                                        </p:attrNameLst>
                                      </p:cBhvr>
                                      <p:to>
                                        <p:strVal val="solid"/>
                                      </p:to>
                                    </p:set>
                                    <p:set>
                                      <p:cBhvr>
                                        <p:cTn id="92" dur="2000" fill="hold"/>
                                        <p:tgtEl>
                                          <p:spTgt spid="6"/>
                                        </p:tgtEl>
                                        <p:attrNameLst>
                                          <p:attrName>fill.on</p:attrName>
                                        </p:attrNameLst>
                                      </p:cBhvr>
                                      <p:to>
                                        <p:strVal val="true"/>
                                      </p:to>
                                    </p:set>
                                  </p:childTnLst>
                                </p:cTn>
                              </p:par>
                            </p:childTnLst>
                          </p:cTn>
                        </p:par>
                      </p:childTnLst>
                    </p:cTn>
                  </p:par>
                </p:childTnLst>
              </p:cTn>
              <p:nextCondLst>
                <p:cond evt="onClick" delay="0">
                  <p:tgtEl>
                    <p:spTgt spid="5"/>
                  </p:tgtEl>
                </p:cond>
              </p:nextCondLst>
            </p:seq>
            <p:seq concurrent="1" nextAc="seek">
              <p:cTn id="93" restart="whenNotActive" fill="hold" evtFilter="cancelBubble" nodeType="interactiveSeq">
                <p:stCondLst>
                  <p:cond evt="onClick" delay="0">
                    <p:tgtEl>
                      <p:spTgt spid="6"/>
                    </p:tgtEl>
                  </p:cond>
                </p:stCondLst>
                <p:endSync evt="end" delay="0">
                  <p:rtn val="all"/>
                </p:endSync>
                <p:childTnLst>
                  <p:par>
                    <p:cTn id="94" fill="hold">
                      <p:stCondLst>
                        <p:cond delay="0"/>
                      </p:stCondLst>
                      <p:childTnLst>
                        <p:par>
                          <p:cTn id="95" fill="hold">
                            <p:stCondLst>
                              <p:cond delay="0"/>
                            </p:stCondLst>
                            <p:childTnLst>
                              <p:par>
                                <p:cTn id="96" presetID="1" presetClass="emph" presetSubtype="2" fill="hold" nodeType="clickEffect">
                                  <p:stCondLst>
                                    <p:cond delay="0"/>
                                  </p:stCondLst>
                                  <p:childTnLst>
                                    <p:animClr clrSpc="rgb" dir="cw">
                                      <p:cBhvr>
                                        <p:cTn id="97" dur="750" fill="hold"/>
                                        <p:tgtEl>
                                          <p:spTgt spid="6"/>
                                        </p:tgtEl>
                                        <p:attrNameLst>
                                          <p:attrName>fillcolor</p:attrName>
                                        </p:attrNameLst>
                                      </p:cBhvr>
                                      <p:to>
                                        <a:schemeClr val="accent2"/>
                                      </p:to>
                                    </p:animClr>
                                    <p:set>
                                      <p:cBhvr>
                                        <p:cTn id="98" dur="750" fill="hold"/>
                                        <p:tgtEl>
                                          <p:spTgt spid="6"/>
                                        </p:tgtEl>
                                        <p:attrNameLst>
                                          <p:attrName>fill.type</p:attrName>
                                        </p:attrNameLst>
                                      </p:cBhvr>
                                      <p:to>
                                        <p:strVal val="solid"/>
                                      </p:to>
                                    </p:set>
                                    <p:set>
                                      <p:cBhvr>
                                        <p:cTn id="99" dur="750" fill="hold"/>
                                        <p:tgtEl>
                                          <p:spTgt spid="6"/>
                                        </p:tgtEl>
                                        <p:attrNameLst>
                                          <p:attrName>fill.on</p:attrName>
                                        </p:attrNameLst>
                                      </p:cBhvr>
                                      <p:to>
                                        <p:strVal val="true"/>
                                      </p:to>
                                    </p:set>
                                  </p:childTnLst>
                                </p:cTn>
                              </p:par>
                              <p:par>
                                <p:cTn id="100" presetID="10" presetClass="exit" presetSubtype="0" fill="hold" grpId="4" nodeType="withEffect">
                                  <p:stCondLst>
                                    <p:cond delay="0"/>
                                  </p:stCondLst>
                                  <p:childTnLst>
                                    <p:animEffect transition="out" filter="fade">
                                      <p:cBhvr>
                                        <p:cTn id="101" dur="500"/>
                                        <p:tgtEl>
                                          <p:spTgt spid="3"/>
                                        </p:tgtEl>
                                      </p:cBhvr>
                                    </p:animEffect>
                                    <p:set>
                                      <p:cBhvr>
                                        <p:cTn id="102" dur="1" fill="hold">
                                          <p:stCondLst>
                                            <p:cond delay="499"/>
                                          </p:stCondLst>
                                        </p:cTn>
                                        <p:tgtEl>
                                          <p:spTgt spid="3"/>
                                        </p:tgtEl>
                                        <p:attrNameLst>
                                          <p:attrName>style.visibility</p:attrName>
                                        </p:attrNameLst>
                                      </p:cBhvr>
                                      <p:to>
                                        <p:strVal val="hidden"/>
                                      </p:to>
                                    </p:set>
                                  </p:childTnLst>
                                </p:cTn>
                              </p:par>
                              <p:par>
                                <p:cTn id="103" presetID="10" presetClass="exit" presetSubtype="0" fill="hold" grpId="4" nodeType="withEffect">
                                  <p:stCondLst>
                                    <p:cond delay="0"/>
                                  </p:stCondLst>
                                  <p:childTnLst>
                                    <p:animEffect transition="out" filter="fade">
                                      <p:cBhvr>
                                        <p:cTn id="104" dur="500"/>
                                        <p:tgtEl>
                                          <p:spTgt spid="4"/>
                                        </p:tgtEl>
                                      </p:cBhvr>
                                    </p:animEffect>
                                    <p:set>
                                      <p:cBhvr>
                                        <p:cTn id="105" dur="1" fill="hold">
                                          <p:stCondLst>
                                            <p:cond delay="499"/>
                                          </p:stCondLst>
                                        </p:cTn>
                                        <p:tgtEl>
                                          <p:spTgt spid="4"/>
                                        </p:tgtEl>
                                        <p:attrNameLst>
                                          <p:attrName>style.visibility</p:attrName>
                                        </p:attrNameLst>
                                      </p:cBhvr>
                                      <p:to>
                                        <p:strVal val="hidden"/>
                                      </p:to>
                                    </p:set>
                                  </p:childTnLst>
                                </p:cTn>
                              </p:par>
                              <p:par>
                                <p:cTn id="106" presetID="10" presetClass="exit" presetSubtype="0" fill="hold" grpId="4" nodeType="withEffect">
                                  <p:stCondLst>
                                    <p:cond delay="0"/>
                                  </p:stCondLst>
                                  <p:childTnLst>
                                    <p:animEffect transition="out" filter="fade">
                                      <p:cBhvr>
                                        <p:cTn id="107" dur="500"/>
                                        <p:tgtEl>
                                          <p:spTgt spid="5"/>
                                        </p:tgtEl>
                                      </p:cBhvr>
                                    </p:animEffect>
                                    <p:set>
                                      <p:cBhvr>
                                        <p:cTn id="108" dur="1" fill="hold">
                                          <p:stCondLst>
                                            <p:cond delay="499"/>
                                          </p:stCondLst>
                                        </p:cTn>
                                        <p:tgtEl>
                                          <p:spTgt spid="5"/>
                                        </p:tgtEl>
                                        <p:attrNameLst>
                                          <p:attrName>style.visibility</p:attrName>
                                        </p:attrNameLst>
                                      </p:cBhvr>
                                      <p:to>
                                        <p:strVal val="hidden"/>
                                      </p:to>
                                    </p:set>
                                  </p:childTnLst>
                                </p:cTn>
                              </p:par>
                            </p:childTnLst>
                          </p:cTn>
                        </p:par>
                      </p:childTnLst>
                    </p:cTn>
                  </p:par>
                </p:childTnLst>
              </p:cTn>
              <p:nextCondLst>
                <p:cond evt="onClick" delay="0">
                  <p:tgtEl>
                    <p:spTgt spid="6"/>
                  </p:tgtEl>
                </p:cond>
              </p:nextCondLst>
            </p:seq>
          </p:childTnLst>
        </p:cTn>
      </p:par>
    </p:tnLst>
    <p:bldLst>
      <p:bldP spid="2" grpId="0" animBg="1"/>
      <p:bldP spid="3" grpId="0" animBg="1"/>
      <p:bldP spid="3" grpId="1" animBg="1"/>
      <p:bldP spid="3" grpId="2" animBg="1"/>
      <p:bldP spid="3" grpId="3" animBg="1"/>
      <p:bldP spid="3" grpId="4" animBg="1"/>
      <p:bldP spid="4" grpId="0" animBg="1"/>
      <p:bldP spid="4" grpId="1" animBg="1"/>
      <p:bldP spid="4" grpId="2" animBg="1"/>
      <p:bldP spid="4" grpId="3" animBg="1"/>
      <p:bldP spid="4" grpId="4" animBg="1"/>
      <p:bldP spid="5" grpId="0" animBg="1"/>
      <p:bldP spid="5" grpId="1" animBg="1"/>
      <p:bldP spid="5" grpId="2" animBg="1"/>
      <p:bldP spid="5" grpId="3" animBg="1"/>
      <p:bldP spid="5" grpId="4" animBg="1"/>
      <p:bldP spid="6"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A5CF7D-3313-4FD3-A61D-626A5207F478}"/>
              </a:ext>
            </a:extLst>
          </p:cNvPr>
          <p:cNvSpPr txBox="1"/>
          <p:nvPr/>
        </p:nvSpPr>
        <p:spPr>
          <a:xfrm>
            <a:off x="1952919" y="1376313"/>
            <a:ext cx="8286161" cy="1107996"/>
          </a:xfrm>
          <a:prstGeom prst="rect">
            <a:avLst/>
          </a:prstGeom>
          <a:noFill/>
        </p:spPr>
        <p:txBody>
          <a:bodyPr wrap="square" rtlCol="0">
            <a:spAutoFit/>
          </a:bodyPr>
          <a:lstStyle/>
          <a:p>
            <a:r>
              <a:rPr lang="en-US" sz="2200" dirty="0">
                <a:effectLst>
                  <a:outerShdw blurRad="38100" dist="38100" dir="2700000" algn="tl">
                    <a:srgbClr val="000000">
                      <a:alpha val="43137"/>
                    </a:srgbClr>
                  </a:outerShdw>
                </a:effectLst>
              </a:rPr>
              <a:t>➠</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Các</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lực</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lượng</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đoàn</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kết</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quốc</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tế</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tập</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trung</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chủ</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yếu</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vào</a:t>
            </a:r>
            <a:r>
              <a:rPr lang="en-US" sz="2200" dirty="0">
                <a:effectLst/>
                <a:latin typeface="Times New Roman" panose="02020603050405020304" pitchFamily="18" charset="0"/>
                <a:ea typeface="Times New Roman" panose="02020603050405020304" pitchFamily="18" charset="0"/>
              </a:rPr>
              <a:t> 3 </a:t>
            </a:r>
            <a:r>
              <a:rPr lang="en-US" sz="2200" dirty="0" err="1">
                <a:effectLst/>
                <a:latin typeface="Times New Roman" panose="02020603050405020304" pitchFamily="18" charset="0"/>
                <a:ea typeface="Times New Roman" panose="02020603050405020304" pitchFamily="18" charset="0"/>
              </a:rPr>
              <a:t>lực</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lượng</a:t>
            </a:r>
            <a:r>
              <a:rPr lang="en-US" sz="2200" dirty="0">
                <a:effectLst/>
                <a:latin typeface="Times New Roman" panose="02020603050405020304" pitchFamily="18" charset="0"/>
                <a:ea typeface="Times New Roman" panose="02020603050405020304" pitchFamily="18" charset="0"/>
              </a:rPr>
              <a:t> : </a:t>
            </a:r>
            <a:r>
              <a:rPr lang="en-US" sz="2200" dirty="0" err="1">
                <a:effectLst/>
                <a:latin typeface="Times New Roman" panose="02020603050405020304" pitchFamily="18" charset="0"/>
                <a:ea typeface="Times New Roman" panose="02020603050405020304" pitchFamily="18" charset="0"/>
              </a:rPr>
              <a:t>phong</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trào</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Cộng</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sản</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và</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công</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nhân</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quốc</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tế</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phong</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trào</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đấu</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tranh</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giải</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phóng</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dân</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tộc</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và</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phong</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trào</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hòa</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bình</a:t>
            </a:r>
            <a:r>
              <a:rPr lang="en-US" sz="2200" dirty="0">
                <a:effectLst/>
                <a:latin typeface="Times New Roman" panose="02020603050405020304" pitchFamily="18" charset="0"/>
                <a:ea typeface="Times New Roman" panose="02020603050405020304" pitchFamily="18" charset="0"/>
              </a:rPr>
              <a:t> , </a:t>
            </a:r>
            <a:r>
              <a:rPr lang="en-US" sz="2200" dirty="0" err="1">
                <a:effectLst/>
                <a:latin typeface="Times New Roman" panose="02020603050405020304" pitchFamily="18" charset="0"/>
                <a:ea typeface="Times New Roman" panose="02020603050405020304" pitchFamily="18" charset="0"/>
              </a:rPr>
              <a:t>dân</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chủ</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trên</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thế</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giới</a:t>
            </a:r>
            <a:endParaRPr lang="en-US" sz="2200" dirty="0"/>
          </a:p>
        </p:txBody>
      </p:sp>
    </p:spTree>
    <p:extLst>
      <p:ext uri="{BB962C8B-B14F-4D97-AF65-F5344CB8AC3E}">
        <p14:creationId xmlns:p14="http://schemas.microsoft.com/office/powerpoint/2010/main" val="17095250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7EB82D6C-7F22-481D-B027-B468DA4D8DB9}"/>
              </a:ext>
            </a:extLst>
          </p:cNvPr>
          <p:cNvSpPr/>
          <p:nvPr/>
        </p:nvSpPr>
        <p:spPr>
          <a:xfrm>
            <a:off x="1372386" y="650449"/>
            <a:ext cx="9447228" cy="2592372"/>
          </a:xfrm>
          <a:prstGeom prst="round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000" dirty="0"/>
              <a:t>4. </a:t>
            </a:r>
            <a:r>
              <a:rPr lang="en-US" sz="2000" dirty="0" err="1"/>
              <a:t>Mục</a:t>
            </a:r>
            <a:r>
              <a:rPr lang="en-US" sz="2000" dirty="0"/>
              <a:t> </a:t>
            </a:r>
            <a:r>
              <a:rPr lang="en-US" sz="2000" dirty="0" err="1"/>
              <a:t>đích</a:t>
            </a:r>
            <a:r>
              <a:rPr lang="en-US" sz="2000" dirty="0"/>
              <a:t> </a:t>
            </a:r>
            <a:r>
              <a:rPr lang="en-US" sz="2000" dirty="0" err="1"/>
              <a:t>quan</a:t>
            </a:r>
            <a:r>
              <a:rPr lang="en-US" sz="2000" dirty="0"/>
              <a:t> </a:t>
            </a:r>
            <a:r>
              <a:rPr lang="en-US" sz="2000" dirty="0" err="1"/>
              <a:t>trọng</a:t>
            </a:r>
            <a:r>
              <a:rPr lang="en-US" sz="2000" dirty="0"/>
              <a:t> </a:t>
            </a:r>
            <a:r>
              <a:rPr lang="en-US" sz="2000" dirty="0" err="1"/>
              <a:t>nhất</a:t>
            </a:r>
            <a:r>
              <a:rPr lang="en-US" sz="2000" dirty="0"/>
              <a:t> </a:t>
            </a:r>
            <a:r>
              <a:rPr lang="en-US" sz="2000" dirty="0" err="1"/>
              <a:t>thực</a:t>
            </a:r>
            <a:r>
              <a:rPr lang="en-US" sz="2000" dirty="0"/>
              <a:t> </a:t>
            </a:r>
            <a:r>
              <a:rPr lang="en-US" sz="2000" dirty="0" err="1"/>
              <a:t>hiên</a:t>
            </a:r>
            <a:r>
              <a:rPr lang="en-US" sz="2000" dirty="0"/>
              <a:t> </a:t>
            </a:r>
            <a:r>
              <a:rPr lang="en-US" sz="2000" dirty="0" err="1"/>
              <a:t>đoàn</a:t>
            </a:r>
            <a:r>
              <a:rPr lang="en-US" sz="2000" dirty="0"/>
              <a:t> </a:t>
            </a:r>
            <a:r>
              <a:rPr lang="en-US" sz="2000" dirty="0" err="1"/>
              <a:t>kết</a:t>
            </a:r>
            <a:r>
              <a:rPr lang="en-US" sz="2000" dirty="0"/>
              <a:t> </a:t>
            </a:r>
            <a:r>
              <a:rPr lang="en-US" sz="2000" dirty="0" err="1"/>
              <a:t>quốc</a:t>
            </a:r>
            <a:r>
              <a:rPr lang="en-US" sz="2000" dirty="0"/>
              <a:t> </a:t>
            </a:r>
            <a:r>
              <a:rPr lang="en-US" sz="2000" dirty="0" err="1"/>
              <a:t>tế</a:t>
            </a:r>
            <a:r>
              <a:rPr lang="en-US" sz="2000" dirty="0"/>
              <a:t> </a:t>
            </a:r>
            <a:r>
              <a:rPr lang="en-US" sz="2000" dirty="0" err="1"/>
              <a:t>là</a:t>
            </a:r>
            <a:r>
              <a:rPr lang="en-US" sz="2000" dirty="0"/>
              <a:t> :</a:t>
            </a:r>
          </a:p>
        </p:txBody>
      </p:sp>
      <p:sp>
        <p:nvSpPr>
          <p:cNvPr id="3" name="Rectangle: Rounded Corners 2">
            <a:extLst>
              <a:ext uri="{FF2B5EF4-FFF2-40B4-BE49-F238E27FC236}">
                <a16:creationId xmlns:a16="http://schemas.microsoft.com/office/drawing/2014/main" id="{690A53E5-34A9-4968-B504-3DFD2BFD41B0}"/>
              </a:ext>
            </a:extLst>
          </p:cNvPr>
          <p:cNvSpPr/>
          <p:nvPr/>
        </p:nvSpPr>
        <p:spPr>
          <a:xfrm>
            <a:off x="1451728" y="3535051"/>
            <a:ext cx="4644272" cy="1197206"/>
          </a:xfrm>
          <a:prstGeom prst="round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3"/>
          </a:lnRef>
          <a:fillRef idx="2">
            <a:schemeClr val="accent3"/>
          </a:fillRef>
          <a:effectRef idx="1">
            <a:schemeClr val="accent3"/>
          </a:effectRef>
          <a:fontRef idx="minor">
            <a:schemeClr val="dk1"/>
          </a:fontRef>
        </p:style>
        <p:txBody>
          <a:bodyPr rtlCol="0" anchor="ctr"/>
          <a:lstStyle/>
          <a:p>
            <a:pPr algn="ctr"/>
            <a:r>
              <a:rPr lang="vi-VN" sz="2000" dirty="0"/>
              <a:t>A. Vì thắng lợi cách mạng mỗi nước </a:t>
            </a:r>
            <a:endParaRPr lang="en-US" sz="2000" dirty="0"/>
          </a:p>
        </p:txBody>
      </p:sp>
      <p:sp>
        <p:nvSpPr>
          <p:cNvPr id="4" name="Rectangle: Rounded Corners 3">
            <a:extLst>
              <a:ext uri="{FF2B5EF4-FFF2-40B4-BE49-F238E27FC236}">
                <a16:creationId xmlns:a16="http://schemas.microsoft.com/office/drawing/2014/main" id="{464F0BB2-5E6E-4DD5-A3F4-5DAE9C34953B}"/>
              </a:ext>
            </a:extLst>
          </p:cNvPr>
          <p:cNvSpPr/>
          <p:nvPr/>
        </p:nvSpPr>
        <p:spPr>
          <a:xfrm>
            <a:off x="6175342" y="3535051"/>
            <a:ext cx="4644272" cy="1197206"/>
          </a:xfrm>
          <a:prstGeom prst="round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000" dirty="0"/>
              <a:t>B. </a:t>
            </a:r>
            <a:r>
              <a:rPr lang="en-US" sz="2000" dirty="0" err="1"/>
              <a:t>Vì</a:t>
            </a:r>
            <a:r>
              <a:rPr lang="en-US" sz="2000" dirty="0"/>
              <a:t> </a:t>
            </a:r>
            <a:r>
              <a:rPr lang="en-US" sz="2000" dirty="0" err="1"/>
              <a:t>sự</a:t>
            </a:r>
            <a:r>
              <a:rPr lang="en-US" sz="2000" dirty="0"/>
              <a:t> </a:t>
            </a:r>
            <a:r>
              <a:rPr lang="en-US" sz="2000" dirty="0" err="1"/>
              <a:t>nghiệp</a:t>
            </a:r>
            <a:r>
              <a:rPr lang="en-US" sz="2000" dirty="0"/>
              <a:t> </a:t>
            </a:r>
            <a:r>
              <a:rPr lang="en-US" sz="2000" dirty="0" err="1"/>
              <a:t>chung</a:t>
            </a:r>
            <a:r>
              <a:rPr lang="en-US" sz="2000" dirty="0"/>
              <a:t> </a:t>
            </a:r>
            <a:r>
              <a:rPr lang="en-US" sz="2000" dirty="0" err="1"/>
              <a:t>của</a:t>
            </a:r>
            <a:r>
              <a:rPr lang="en-US" sz="2000" dirty="0"/>
              <a:t> </a:t>
            </a:r>
            <a:r>
              <a:rPr lang="en-US" sz="2000" dirty="0" err="1"/>
              <a:t>nhân</a:t>
            </a:r>
            <a:r>
              <a:rPr lang="en-US" sz="2000" dirty="0"/>
              <a:t> </a:t>
            </a:r>
            <a:r>
              <a:rPr lang="en-US" sz="2000" dirty="0" err="1"/>
              <a:t>loại</a:t>
            </a:r>
            <a:r>
              <a:rPr lang="en-US" sz="2000" dirty="0"/>
              <a:t> </a:t>
            </a:r>
            <a:r>
              <a:rPr lang="en-US" sz="2000" dirty="0" err="1"/>
              <a:t>trong</a:t>
            </a:r>
            <a:r>
              <a:rPr lang="en-US" sz="2000" dirty="0"/>
              <a:t> </a:t>
            </a:r>
            <a:r>
              <a:rPr lang="en-US" sz="2000" dirty="0" err="1"/>
              <a:t>cuộc</a:t>
            </a:r>
            <a:r>
              <a:rPr lang="en-US" sz="2000" dirty="0"/>
              <a:t> </a:t>
            </a:r>
            <a:r>
              <a:rPr lang="en-US" sz="2000" dirty="0" err="1"/>
              <a:t>đấu</a:t>
            </a:r>
            <a:r>
              <a:rPr lang="en-US" sz="2000" dirty="0"/>
              <a:t> </a:t>
            </a:r>
            <a:r>
              <a:rPr lang="en-US" sz="2000" dirty="0" err="1"/>
              <a:t>tranh</a:t>
            </a:r>
            <a:r>
              <a:rPr lang="en-US" sz="2000" dirty="0"/>
              <a:t> </a:t>
            </a:r>
            <a:r>
              <a:rPr lang="en-US" sz="2000" dirty="0" err="1"/>
              <a:t>chống</a:t>
            </a:r>
            <a:r>
              <a:rPr lang="en-US" sz="2000" dirty="0"/>
              <a:t> </a:t>
            </a:r>
            <a:r>
              <a:rPr lang="en-US" sz="2000" dirty="0" err="1"/>
              <a:t>đế</a:t>
            </a:r>
            <a:r>
              <a:rPr lang="en-US" sz="2000" dirty="0"/>
              <a:t> </a:t>
            </a:r>
            <a:r>
              <a:rPr lang="en-US" sz="2000" dirty="0" err="1"/>
              <a:t>quốc</a:t>
            </a:r>
            <a:r>
              <a:rPr lang="en-US" sz="2000" dirty="0"/>
              <a:t> </a:t>
            </a:r>
          </a:p>
        </p:txBody>
      </p:sp>
      <p:sp>
        <p:nvSpPr>
          <p:cNvPr id="5" name="Rectangle: Rounded Corners 4">
            <a:extLst>
              <a:ext uri="{FF2B5EF4-FFF2-40B4-BE49-F238E27FC236}">
                <a16:creationId xmlns:a16="http://schemas.microsoft.com/office/drawing/2014/main" id="{A22FBD7F-AB6D-402E-BCFC-ECD058AD8BFD}"/>
              </a:ext>
            </a:extLst>
          </p:cNvPr>
          <p:cNvSpPr/>
          <p:nvPr/>
        </p:nvSpPr>
        <p:spPr>
          <a:xfrm>
            <a:off x="1451728" y="4818667"/>
            <a:ext cx="4644272" cy="1197206"/>
          </a:xfrm>
          <a:prstGeom prst="round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3"/>
          </a:lnRef>
          <a:fillRef idx="2">
            <a:schemeClr val="accent3"/>
          </a:fillRef>
          <a:effectRef idx="1">
            <a:schemeClr val="accent3"/>
          </a:effectRef>
          <a:fontRef idx="minor">
            <a:schemeClr val="dk1"/>
          </a:fontRef>
        </p:style>
        <p:txBody>
          <a:bodyPr rtlCol="0" anchor="ctr"/>
          <a:lstStyle/>
          <a:p>
            <a:pPr algn="ctr"/>
            <a:r>
              <a:rPr lang="vi-VN" sz="2000"/>
              <a:t>C.Vì muốn hàn gắn quan hệ giữa các nước</a:t>
            </a:r>
            <a:endParaRPr lang="en-US" sz="2000" dirty="0"/>
          </a:p>
        </p:txBody>
      </p:sp>
      <p:sp>
        <p:nvSpPr>
          <p:cNvPr id="6" name="Rectangle: Rounded Corners 5">
            <a:extLst>
              <a:ext uri="{FF2B5EF4-FFF2-40B4-BE49-F238E27FC236}">
                <a16:creationId xmlns:a16="http://schemas.microsoft.com/office/drawing/2014/main" id="{6F982BCD-73A8-4F6F-9125-226CEB4E891C}"/>
              </a:ext>
            </a:extLst>
          </p:cNvPr>
          <p:cNvSpPr/>
          <p:nvPr/>
        </p:nvSpPr>
        <p:spPr>
          <a:xfrm>
            <a:off x="6175342" y="4785674"/>
            <a:ext cx="4644272" cy="1197206"/>
          </a:xfrm>
          <a:prstGeom prst="round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3"/>
          </a:lnRef>
          <a:fillRef idx="2">
            <a:schemeClr val="accent3"/>
          </a:fillRef>
          <a:effectRef idx="1">
            <a:schemeClr val="accent3"/>
          </a:effectRef>
          <a:fontRef idx="minor">
            <a:schemeClr val="dk1"/>
          </a:fontRef>
        </p:style>
        <p:txBody>
          <a:bodyPr rtlCol="0" anchor="ctr"/>
          <a:lstStyle/>
          <a:p>
            <a:pPr algn="ctr"/>
            <a:r>
              <a:rPr lang="en-US"/>
              <a:t>D.Tất cà các ý trên</a:t>
            </a:r>
            <a:endParaRPr lang="en-US" sz="2000" dirty="0"/>
          </a:p>
        </p:txBody>
      </p:sp>
    </p:spTree>
    <p:extLst>
      <p:ext uri="{BB962C8B-B14F-4D97-AF65-F5344CB8AC3E}">
        <p14:creationId xmlns:p14="http://schemas.microsoft.com/office/powerpoint/2010/main" val="80819956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100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200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1000"/>
                                        <p:tgtEl>
                                          <p:spTgt spid="4"/>
                                        </p:tgtEl>
                                      </p:cBhvr>
                                    </p:animEffect>
                                    <p:anim calcmode="lin" valueType="num">
                                      <p:cBhvr>
                                        <p:cTn id="18" dur="1000" fill="hold"/>
                                        <p:tgtEl>
                                          <p:spTgt spid="4"/>
                                        </p:tgtEl>
                                        <p:attrNameLst>
                                          <p:attrName>ppt_x</p:attrName>
                                        </p:attrNameLst>
                                      </p:cBhvr>
                                      <p:tavLst>
                                        <p:tav tm="0">
                                          <p:val>
                                            <p:strVal val="#ppt_x"/>
                                          </p:val>
                                        </p:tav>
                                        <p:tav tm="100000">
                                          <p:val>
                                            <p:strVal val="#ppt_x"/>
                                          </p:val>
                                        </p:tav>
                                      </p:tavLst>
                                    </p:anim>
                                    <p:anim calcmode="lin" valueType="num">
                                      <p:cBhvr>
                                        <p:cTn id="19" dur="1000" fill="hold"/>
                                        <p:tgtEl>
                                          <p:spTgt spid="4"/>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30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1000"/>
                                        <p:tgtEl>
                                          <p:spTgt spid="5"/>
                                        </p:tgtEl>
                                      </p:cBhvr>
                                    </p:animEffect>
                                    <p:anim calcmode="lin" valueType="num">
                                      <p:cBhvr>
                                        <p:cTn id="23" dur="1000" fill="hold"/>
                                        <p:tgtEl>
                                          <p:spTgt spid="5"/>
                                        </p:tgtEl>
                                        <p:attrNameLst>
                                          <p:attrName>ppt_x</p:attrName>
                                        </p:attrNameLst>
                                      </p:cBhvr>
                                      <p:tavLst>
                                        <p:tav tm="0">
                                          <p:val>
                                            <p:strVal val="#ppt_x"/>
                                          </p:val>
                                        </p:tav>
                                        <p:tav tm="100000">
                                          <p:val>
                                            <p:strVal val="#ppt_x"/>
                                          </p:val>
                                        </p:tav>
                                      </p:tavLst>
                                    </p:anim>
                                    <p:anim calcmode="lin" valueType="num">
                                      <p:cBhvr>
                                        <p:cTn id="24" dur="1000" fill="hold"/>
                                        <p:tgtEl>
                                          <p:spTgt spid="5"/>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400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1000"/>
                                        <p:tgtEl>
                                          <p:spTgt spid="6"/>
                                        </p:tgtEl>
                                      </p:cBhvr>
                                    </p:animEffect>
                                    <p:anim calcmode="lin" valueType="num">
                                      <p:cBhvr>
                                        <p:cTn id="28" dur="1000" fill="hold"/>
                                        <p:tgtEl>
                                          <p:spTgt spid="6"/>
                                        </p:tgtEl>
                                        <p:attrNameLst>
                                          <p:attrName>ppt_x</p:attrName>
                                        </p:attrNameLst>
                                      </p:cBhvr>
                                      <p:tavLst>
                                        <p:tav tm="0">
                                          <p:val>
                                            <p:strVal val="#ppt_x"/>
                                          </p:val>
                                        </p:tav>
                                        <p:tav tm="100000">
                                          <p:val>
                                            <p:strVal val="#ppt_x"/>
                                          </p:val>
                                        </p:tav>
                                      </p:tavLst>
                                    </p:anim>
                                    <p:anim calcmode="lin" valueType="num">
                                      <p:cBhvr>
                                        <p:cTn id="2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seq concurrent="1" nextAc="seek">
              <p:cTn id="30" restart="whenNotActive" fill="hold" evtFilter="cancelBubble" nodeType="interactiveSeq">
                <p:stCondLst>
                  <p:cond evt="onClick" delay="0">
                    <p:tgtEl>
                      <p:spTgt spid="3"/>
                    </p:tgtEl>
                  </p:cond>
                </p:stCondLst>
                <p:endSync evt="end" delay="0">
                  <p:rtn val="all"/>
                </p:endSync>
                <p:childTnLst>
                  <p:par>
                    <p:cTn id="31" fill="hold">
                      <p:stCondLst>
                        <p:cond delay="0"/>
                      </p:stCondLst>
                      <p:childTnLst>
                        <p:par>
                          <p:cTn id="32" fill="hold">
                            <p:stCondLst>
                              <p:cond delay="0"/>
                            </p:stCondLst>
                            <p:childTnLst>
                              <p:par>
                                <p:cTn id="33" presetID="1" presetClass="emph" presetSubtype="2" fill="hold" nodeType="clickEffect">
                                  <p:stCondLst>
                                    <p:cond delay="0"/>
                                  </p:stCondLst>
                                  <p:childTnLst>
                                    <p:animClr clrSpc="rgb" dir="cw">
                                      <p:cBhvr>
                                        <p:cTn id="34" dur="750" fill="hold"/>
                                        <p:tgtEl>
                                          <p:spTgt spid="3"/>
                                        </p:tgtEl>
                                        <p:attrNameLst>
                                          <p:attrName>fillcolor</p:attrName>
                                        </p:attrNameLst>
                                      </p:cBhvr>
                                      <p:to>
                                        <a:schemeClr val="accent2"/>
                                      </p:to>
                                    </p:animClr>
                                    <p:set>
                                      <p:cBhvr>
                                        <p:cTn id="35" dur="750" fill="hold"/>
                                        <p:tgtEl>
                                          <p:spTgt spid="3"/>
                                        </p:tgtEl>
                                        <p:attrNameLst>
                                          <p:attrName>fill.type</p:attrName>
                                        </p:attrNameLst>
                                      </p:cBhvr>
                                      <p:to>
                                        <p:strVal val="solid"/>
                                      </p:to>
                                    </p:set>
                                    <p:set>
                                      <p:cBhvr>
                                        <p:cTn id="36" dur="750" fill="hold"/>
                                        <p:tgtEl>
                                          <p:spTgt spid="3"/>
                                        </p:tgtEl>
                                        <p:attrNameLst>
                                          <p:attrName>fill.on</p:attrName>
                                        </p:attrNameLst>
                                      </p:cBhvr>
                                      <p:to>
                                        <p:strVal val="true"/>
                                      </p:to>
                                    </p:set>
                                  </p:childTnLst>
                                </p:cTn>
                              </p:par>
                              <p:par>
                                <p:cTn id="37" presetID="10" presetClass="exit" presetSubtype="0" fill="hold" grpId="1" nodeType="withEffect">
                                  <p:stCondLst>
                                    <p:cond delay="0"/>
                                  </p:stCondLst>
                                  <p:childTnLst>
                                    <p:animEffect transition="out" filter="fade">
                                      <p:cBhvr>
                                        <p:cTn id="38" dur="500"/>
                                        <p:tgtEl>
                                          <p:spTgt spid="3"/>
                                        </p:tgtEl>
                                      </p:cBhvr>
                                    </p:animEffect>
                                    <p:set>
                                      <p:cBhvr>
                                        <p:cTn id="39" dur="1" fill="hold">
                                          <p:stCondLst>
                                            <p:cond delay="499"/>
                                          </p:stCondLst>
                                        </p:cTn>
                                        <p:tgtEl>
                                          <p:spTgt spid="3"/>
                                        </p:tgtEl>
                                        <p:attrNameLst>
                                          <p:attrName>style.visibility</p:attrName>
                                        </p:attrNameLst>
                                      </p:cBhvr>
                                      <p:to>
                                        <p:strVal val="hidden"/>
                                      </p:to>
                                    </p:set>
                                  </p:childTnLst>
                                </p:cTn>
                              </p:par>
                              <p:par>
                                <p:cTn id="40" presetID="10" presetClass="exit" presetSubtype="0" fill="hold" grpId="1" nodeType="withEffect">
                                  <p:stCondLst>
                                    <p:cond delay="0"/>
                                  </p:stCondLst>
                                  <p:childTnLst>
                                    <p:animEffect transition="out" filter="fade">
                                      <p:cBhvr>
                                        <p:cTn id="41" dur="500"/>
                                        <p:tgtEl>
                                          <p:spTgt spid="5"/>
                                        </p:tgtEl>
                                      </p:cBhvr>
                                    </p:animEffect>
                                    <p:set>
                                      <p:cBhvr>
                                        <p:cTn id="42" dur="1" fill="hold">
                                          <p:stCondLst>
                                            <p:cond delay="499"/>
                                          </p:stCondLst>
                                        </p:cTn>
                                        <p:tgtEl>
                                          <p:spTgt spid="5"/>
                                        </p:tgtEl>
                                        <p:attrNameLst>
                                          <p:attrName>style.visibility</p:attrName>
                                        </p:attrNameLst>
                                      </p:cBhvr>
                                      <p:to>
                                        <p:strVal val="hidden"/>
                                      </p:to>
                                    </p:set>
                                  </p:childTnLst>
                                </p:cTn>
                              </p:par>
                              <p:par>
                                <p:cTn id="43" presetID="10" presetClass="exit" presetSubtype="0" fill="hold" grpId="1" nodeType="withEffect">
                                  <p:stCondLst>
                                    <p:cond delay="0"/>
                                  </p:stCondLst>
                                  <p:childTnLst>
                                    <p:animEffect transition="out" filter="fade">
                                      <p:cBhvr>
                                        <p:cTn id="44" dur="500"/>
                                        <p:tgtEl>
                                          <p:spTgt spid="6"/>
                                        </p:tgtEl>
                                      </p:cBhvr>
                                    </p:animEffect>
                                    <p:set>
                                      <p:cBhvr>
                                        <p:cTn id="45" dur="1" fill="hold">
                                          <p:stCondLst>
                                            <p:cond delay="499"/>
                                          </p:stCondLst>
                                        </p:cTn>
                                        <p:tgtEl>
                                          <p:spTgt spid="6"/>
                                        </p:tgtEl>
                                        <p:attrNameLst>
                                          <p:attrName>style.visibility</p:attrName>
                                        </p:attrNameLst>
                                      </p:cBhvr>
                                      <p:to>
                                        <p:strVal val="hidden"/>
                                      </p:to>
                                    </p:set>
                                  </p:childTnLst>
                                </p:cTn>
                              </p:par>
                            </p:childTnLst>
                          </p:cTn>
                        </p:par>
                        <p:par>
                          <p:cTn id="46" fill="hold">
                            <p:stCondLst>
                              <p:cond delay="750"/>
                            </p:stCondLst>
                            <p:childTnLst>
                              <p:par>
                                <p:cTn id="47" presetID="1" presetClass="emph" presetSubtype="2" fill="hold" nodeType="afterEffect">
                                  <p:stCondLst>
                                    <p:cond delay="0"/>
                                  </p:stCondLst>
                                  <p:childTnLst>
                                    <p:animClr clrSpc="rgb" dir="cw">
                                      <p:cBhvr>
                                        <p:cTn id="48" dur="2000" fill="hold"/>
                                        <p:tgtEl>
                                          <p:spTgt spid="4"/>
                                        </p:tgtEl>
                                        <p:attrNameLst>
                                          <p:attrName>fillcolor</p:attrName>
                                        </p:attrNameLst>
                                      </p:cBhvr>
                                      <p:to>
                                        <a:srgbClr val="FFC000"/>
                                      </p:to>
                                    </p:animClr>
                                    <p:set>
                                      <p:cBhvr>
                                        <p:cTn id="49" dur="2000" fill="hold"/>
                                        <p:tgtEl>
                                          <p:spTgt spid="4"/>
                                        </p:tgtEl>
                                        <p:attrNameLst>
                                          <p:attrName>fill.type</p:attrName>
                                        </p:attrNameLst>
                                      </p:cBhvr>
                                      <p:to>
                                        <p:strVal val="solid"/>
                                      </p:to>
                                    </p:set>
                                    <p:set>
                                      <p:cBhvr>
                                        <p:cTn id="50" dur="2000" fill="hold"/>
                                        <p:tgtEl>
                                          <p:spTgt spid="4"/>
                                        </p:tgtEl>
                                        <p:attrNameLst>
                                          <p:attrName>fill.on</p:attrName>
                                        </p:attrNameLst>
                                      </p:cBhvr>
                                      <p:to>
                                        <p:strVal val="true"/>
                                      </p:to>
                                    </p:set>
                                  </p:childTnLst>
                                </p:cTn>
                              </p:par>
                            </p:childTnLst>
                          </p:cTn>
                        </p:par>
                      </p:childTnLst>
                    </p:cTn>
                  </p:par>
                </p:childTnLst>
              </p:cTn>
              <p:nextCondLst>
                <p:cond evt="onClick" delay="0">
                  <p:tgtEl>
                    <p:spTgt spid="3"/>
                  </p:tgtEl>
                </p:cond>
              </p:nextCondLst>
            </p:seq>
            <p:seq concurrent="1" nextAc="seek">
              <p:cTn id="51" restart="whenNotActive" fill="hold" evtFilter="cancelBubble" nodeType="interactiveSeq">
                <p:stCondLst>
                  <p:cond evt="onClick" delay="0">
                    <p:tgtEl>
                      <p:spTgt spid="4"/>
                    </p:tgtEl>
                  </p:cond>
                </p:stCondLst>
                <p:endSync evt="end" delay="0">
                  <p:rtn val="all"/>
                </p:endSync>
                <p:childTnLst>
                  <p:par>
                    <p:cTn id="52" fill="hold">
                      <p:stCondLst>
                        <p:cond delay="0"/>
                      </p:stCondLst>
                      <p:childTnLst>
                        <p:par>
                          <p:cTn id="53" fill="hold">
                            <p:stCondLst>
                              <p:cond delay="0"/>
                            </p:stCondLst>
                            <p:childTnLst>
                              <p:par>
                                <p:cTn id="54" presetID="1" presetClass="emph" presetSubtype="2" fill="hold" nodeType="clickEffect">
                                  <p:stCondLst>
                                    <p:cond delay="0"/>
                                  </p:stCondLst>
                                  <p:childTnLst>
                                    <p:animClr clrSpc="rgb" dir="cw">
                                      <p:cBhvr>
                                        <p:cTn id="55" dur="750" fill="hold"/>
                                        <p:tgtEl>
                                          <p:spTgt spid="4"/>
                                        </p:tgtEl>
                                        <p:attrNameLst>
                                          <p:attrName>fillcolor</p:attrName>
                                        </p:attrNameLst>
                                      </p:cBhvr>
                                      <p:to>
                                        <a:srgbClr val="FF0000"/>
                                      </p:to>
                                    </p:animClr>
                                    <p:set>
                                      <p:cBhvr>
                                        <p:cTn id="56" dur="750" fill="hold"/>
                                        <p:tgtEl>
                                          <p:spTgt spid="4"/>
                                        </p:tgtEl>
                                        <p:attrNameLst>
                                          <p:attrName>fill.type</p:attrName>
                                        </p:attrNameLst>
                                      </p:cBhvr>
                                      <p:to>
                                        <p:strVal val="solid"/>
                                      </p:to>
                                    </p:set>
                                    <p:set>
                                      <p:cBhvr>
                                        <p:cTn id="57" dur="750" fill="hold"/>
                                        <p:tgtEl>
                                          <p:spTgt spid="4"/>
                                        </p:tgtEl>
                                        <p:attrNameLst>
                                          <p:attrName>fill.on</p:attrName>
                                        </p:attrNameLst>
                                      </p:cBhvr>
                                      <p:to>
                                        <p:strVal val="true"/>
                                      </p:to>
                                    </p:set>
                                  </p:childTnLst>
                                </p:cTn>
                              </p:par>
                              <p:par>
                                <p:cTn id="58" presetID="10" presetClass="exit" presetSubtype="0" fill="hold" grpId="2" nodeType="withEffect">
                                  <p:stCondLst>
                                    <p:cond delay="0"/>
                                  </p:stCondLst>
                                  <p:childTnLst>
                                    <p:animEffect transition="out" filter="fade">
                                      <p:cBhvr>
                                        <p:cTn id="59" dur="500"/>
                                        <p:tgtEl>
                                          <p:spTgt spid="3"/>
                                        </p:tgtEl>
                                      </p:cBhvr>
                                    </p:animEffect>
                                    <p:set>
                                      <p:cBhvr>
                                        <p:cTn id="60" dur="1" fill="hold">
                                          <p:stCondLst>
                                            <p:cond delay="499"/>
                                          </p:stCondLst>
                                        </p:cTn>
                                        <p:tgtEl>
                                          <p:spTgt spid="3"/>
                                        </p:tgtEl>
                                        <p:attrNameLst>
                                          <p:attrName>style.visibility</p:attrName>
                                        </p:attrNameLst>
                                      </p:cBhvr>
                                      <p:to>
                                        <p:strVal val="hidden"/>
                                      </p:to>
                                    </p:set>
                                  </p:childTnLst>
                                </p:cTn>
                              </p:par>
                              <p:par>
                                <p:cTn id="61" presetID="10" presetClass="exit" presetSubtype="0" fill="hold" grpId="2" nodeType="withEffect">
                                  <p:stCondLst>
                                    <p:cond delay="0"/>
                                  </p:stCondLst>
                                  <p:childTnLst>
                                    <p:animEffect transition="out" filter="fade">
                                      <p:cBhvr>
                                        <p:cTn id="62" dur="500"/>
                                        <p:tgtEl>
                                          <p:spTgt spid="5"/>
                                        </p:tgtEl>
                                      </p:cBhvr>
                                    </p:animEffect>
                                    <p:set>
                                      <p:cBhvr>
                                        <p:cTn id="63" dur="1" fill="hold">
                                          <p:stCondLst>
                                            <p:cond delay="499"/>
                                          </p:stCondLst>
                                        </p:cTn>
                                        <p:tgtEl>
                                          <p:spTgt spid="5"/>
                                        </p:tgtEl>
                                        <p:attrNameLst>
                                          <p:attrName>style.visibility</p:attrName>
                                        </p:attrNameLst>
                                      </p:cBhvr>
                                      <p:to>
                                        <p:strVal val="hidden"/>
                                      </p:to>
                                    </p:set>
                                  </p:childTnLst>
                                </p:cTn>
                              </p:par>
                              <p:par>
                                <p:cTn id="64" presetID="10" presetClass="exit" presetSubtype="0" fill="hold" grpId="2" nodeType="withEffect">
                                  <p:stCondLst>
                                    <p:cond delay="0"/>
                                  </p:stCondLst>
                                  <p:childTnLst>
                                    <p:animEffect transition="out" filter="fade">
                                      <p:cBhvr>
                                        <p:cTn id="65" dur="500"/>
                                        <p:tgtEl>
                                          <p:spTgt spid="6"/>
                                        </p:tgtEl>
                                      </p:cBhvr>
                                    </p:animEffect>
                                    <p:set>
                                      <p:cBhvr>
                                        <p:cTn id="66" dur="1" fill="hold">
                                          <p:stCondLst>
                                            <p:cond delay="499"/>
                                          </p:stCondLst>
                                        </p:cTn>
                                        <p:tgtEl>
                                          <p:spTgt spid="6"/>
                                        </p:tgtEl>
                                        <p:attrNameLst>
                                          <p:attrName>style.visibility</p:attrName>
                                        </p:attrNameLst>
                                      </p:cBhvr>
                                      <p:to>
                                        <p:strVal val="hidden"/>
                                      </p:to>
                                    </p:set>
                                  </p:childTnLst>
                                </p:cTn>
                              </p:par>
                            </p:childTnLst>
                          </p:cTn>
                        </p:par>
                      </p:childTnLst>
                    </p:cTn>
                  </p:par>
                </p:childTnLst>
              </p:cTn>
              <p:nextCondLst>
                <p:cond evt="onClick" delay="0">
                  <p:tgtEl>
                    <p:spTgt spid="4"/>
                  </p:tgtEl>
                </p:cond>
              </p:nextCondLst>
            </p:seq>
            <p:seq concurrent="1" nextAc="seek">
              <p:cTn id="67" restart="whenNotActive" fill="hold" evtFilter="cancelBubble" nodeType="interactiveSeq">
                <p:stCondLst>
                  <p:cond evt="onClick" delay="0">
                    <p:tgtEl>
                      <p:spTgt spid="5"/>
                    </p:tgtEl>
                  </p:cond>
                </p:stCondLst>
                <p:endSync evt="end" delay="0">
                  <p:rtn val="all"/>
                </p:endSync>
                <p:childTnLst>
                  <p:par>
                    <p:cTn id="68" fill="hold">
                      <p:stCondLst>
                        <p:cond delay="0"/>
                      </p:stCondLst>
                      <p:childTnLst>
                        <p:par>
                          <p:cTn id="69" fill="hold">
                            <p:stCondLst>
                              <p:cond delay="0"/>
                            </p:stCondLst>
                            <p:childTnLst>
                              <p:par>
                                <p:cTn id="70" presetID="1" presetClass="emph" presetSubtype="2" fill="hold" nodeType="clickEffect">
                                  <p:stCondLst>
                                    <p:cond delay="0"/>
                                  </p:stCondLst>
                                  <p:childTnLst>
                                    <p:animClr clrSpc="rgb" dir="cw">
                                      <p:cBhvr>
                                        <p:cTn id="71" dur="750" fill="hold"/>
                                        <p:tgtEl>
                                          <p:spTgt spid="5"/>
                                        </p:tgtEl>
                                        <p:attrNameLst>
                                          <p:attrName>fillcolor</p:attrName>
                                        </p:attrNameLst>
                                      </p:cBhvr>
                                      <p:to>
                                        <a:schemeClr val="accent2"/>
                                      </p:to>
                                    </p:animClr>
                                    <p:set>
                                      <p:cBhvr>
                                        <p:cTn id="72" dur="750" fill="hold"/>
                                        <p:tgtEl>
                                          <p:spTgt spid="5"/>
                                        </p:tgtEl>
                                        <p:attrNameLst>
                                          <p:attrName>fill.type</p:attrName>
                                        </p:attrNameLst>
                                      </p:cBhvr>
                                      <p:to>
                                        <p:strVal val="solid"/>
                                      </p:to>
                                    </p:set>
                                    <p:set>
                                      <p:cBhvr>
                                        <p:cTn id="73" dur="750" fill="hold"/>
                                        <p:tgtEl>
                                          <p:spTgt spid="5"/>
                                        </p:tgtEl>
                                        <p:attrNameLst>
                                          <p:attrName>fill.on</p:attrName>
                                        </p:attrNameLst>
                                      </p:cBhvr>
                                      <p:to>
                                        <p:strVal val="true"/>
                                      </p:to>
                                    </p:set>
                                  </p:childTnLst>
                                </p:cTn>
                              </p:par>
                              <p:par>
                                <p:cTn id="74" presetID="10" presetClass="exit" presetSubtype="0" fill="hold" grpId="3" nodeType="withEffect">
                                  <p:stCondLst>
                                    <p:cond delay="0"/>
                                  </p:stCondLst>
                                  <p:childTnLst>
                                    <p:animEffect transition="out" filter="fade">
                                      <p:cBhvr>
                                        <p:cTn id="75" dur="500"/>
                                        <p:tgtEl>
                                          <p:spTgt spid="3"/>
                                        </p:tgtEl>
                                      </p:cBhvr>
                                    </p:animEffect>
                                    <p:set>
                                      <p:cBhvr>
                                        <p:cTn id="76" dur="1" fill="hold">
                                          <p:stCondLst>
                                            <p:cond delay="499"/>
                                          </p:stCondLst>
                                        </p:cTn>
                                        <p:tgtEl>
                                          <p:spTgt spid="3"/>
                                        </p:tgtEl>
                                        <p:attrNameLst>
                                          <p:attrName>style.visibility</p:attrName>
                                        </p:attrNameLst>
                                      </p:cBhvr>
                                      <p:to>
                                        <p:strVal val="hidden"/>
                                      </p:to>
                                    </p:set>
                                  </p:childTnLst>
                                </p:cTn>
                              </p:par>
                              <p:par>
                                <p:cTn id="77" presetID="10" presetClass="exit" presetSubtype="0" fill="hold" grpId="3" nodeType="withEffect">
                                  <p:stCondLst>
                                    <p:cond delay="0"/>
                                  </p:stCondLst>
                                  <p:childTnLst>
                                    <p:animEffect transition="out" filter="fade">
                                      <p:cBhvr>
                                        <p:cTn id="78" dur="500"/>
                                        <p:tgtEl>
                                          <p:spTgt spid="5"/>
                                        </p:tgtEl>
                                      </p:cBhvr>
                                    </p:animEffect>
                                    <p:set>
                                      <p:cBhvr>
                                        <p:cTn id="79" dur="1" fill="hold">
                                          <p:stCondLst>
                                            <p:cond delay="499"/>
                                          </p:stCondLst>
                                        </p:cTn>
                                        <p:tgtEl>
                                          <p:spTgt spid="5"/>
                                        </p:tgtEl>
                                        <p:attrNameLst>
                                          <p:attrName>style.visibility</p:attrName>
                                        </p:attrNameLst>
                                      </p:cBhvr>
                                      <p:to>
                                        <p:strVal val="hidden"/>
                                      </p:to>
                                    </p:set>
                                  </p:childTnLst>
                                </p:cTn>
                              </p:par>
                              <p:par>
                                <p:cTn id="80" presetID="10" presetClass="exit" presetSubtype="0" fill="hold" grpId="3" nodeType="withEffect">
                                  <p:stCondLst>
                                    <p:cond delay="0"/>
                                  </p:stCondLst>
                                  <p:childTnLst>
                                    <p:animEffect transition="out" filter="fade">
                                      <p:cBhvr>
                                        <p:cTn id="81" dur="500"/>
                                        <p:tgtEl>
                                          <p:spTgt spid="6"/>
                                        </p:tgtEl>
                                      </p:cBhvr>
                                    </p:animEffect>
                                    <p:set>
                                      <p:cBhvr>
                                        <p:cTn id="82" dur="1" fill="hold">
                                          <p:stCondLst>
                                            <p:cond delay="499"/>
                                          </p:stCondLst>
                                        </p:cTn>
                                        <p:tgtEl>
                                          <p:spTgt spid="6"/>
                                        </p:tgtEl>
                                        <p:attrNameLst>
                                          <p:attrName>style.visibility</p:attrName>
                                        </p:attrNameLst>
                                      </p:cBhvr>
                                      <p:to>
                                        <p:strVal val="hidden"/>
                                      </p:to>
                                    </p:set>
                                  </p:childTnLst>
                                </p:cTn>
                              </p:par>
                            </p:childTnLst>
                          </p:cTn>
                        </p:par>
                        <p:par>
                          <p:cTn id="83" fill="hold">
                            <p:stCondLst>
                              <p:cond delay="750"/>
                            </p:stCondLst>
                            <p:childTnLst>
                              <p:par>
                                <p:cTn id="84" presetID="1" presetClass="emph" presetSubtype="2" fill="hold" nodeType="afterEffect">
                                  <p:stCondLst>
                                    <p:cond delay="0"/>
                                  </p:stCondLst>
                                  <p:childTnLst>
                                    <p:animClr clrSpc="rgb" dir="cw">
                                      <p:cBhvr>
                                        <p:cTn id="85" dur="2000" fill="hold"/>
                                        <p:tgtEl>
                                          <p:spTgt spid="4"/>
                                        </p:tgtEl>
                                        <p:attrNameLst>
                                          <p:attrName>fillcolor</p:attrName>
                                        </p:attrNameLst>
                                      </p:cBhvr>
                                      <p:to>
                                        <a:srgbClr val="FF0000"/>
                                      </p:to>
                                    </p:animClr>
                                    <p:set>
                                      <p:cBhvr>
                                        <p:cTn id="86" dur="2000" fill="hold"/>
                                        <p:tgtEl>
                                          <p:spTgt spid="4"/>
                                        </p:tgtEl>
                                        <p:attrNameLst>
                                          <p:attrName>fill.type</p:attrName>
                                        </p:attrNameLst>
                                      </p:cBhvr>
                                      <p:to>
                                        <p:strVal val="solid"/>
                                      </p:to>
                                    </p:set>
                                    <p:set>
                                      <p:cBhvr>
                                        <p:cTn id="87" dur="2000" fill="hold"/>
                                        <p:tgtEl>
                                          <p:spTgt spid="4"/>
                                        </p:tgtEl>
                                        <p:attrNameLst>
                                          <p:attrName>fill.on</p:attrName>
                                        </p:attrNameLst>
                                      </p:cBhvr>
                                      <p:to>
                                        <p:strVal val="true"/>
                                      </p:to>
                                    </p:set>
                                  </p:childTnLst>
                                </p:cTn>
                              </p:par>
                            </p:childTnLst>
                          </p:cTn>
                        </p:par>
                      </p:childTnLst>
                    </p:cTn>
                  </p:par>
                </p:childTnLst>
              </p:cTn>
              <p:nextCondLst>
                <p:cond evt="onClick" delay="0">
                  <p:tgtEl>
                    <p:spTgt spid="5"/>
                  </p:tgtEl>
                </p:cond>
              </p:nextCondLst>
            </p:seq>
            <p:seq concurrent="1" nextAc="seek">
              <p:cTn id="88" restart="whenNotActive" fill="hold" evtFilter="cancelBubble" nodeType="interactiveSeq">
                <p:stCondLst>
                  <p:cond evt="onClick" delay="0">
                    <p:tgtEl>
                      <p:spTgt spid="6"/>
                    </p:tgtEl>
                  </p:cond>
                </p:stCondLst>
                <p:endSync evt="end" delay="0">
                  <p:rtn val="all"/>
                </p:endSync>
                <p:childTnLst>
                  <p:par>
                    <p:cTn id="89" fill="hold">
                      <p:stCondLst>
                        <p:cond delay="0"/>
                      </p:stCondLst>
                      <p:childTnLst>
                        <p:par>
                          <p:cTn id="90" fill="hold">
                            <p:stCondLst>
                              <p:cond delay="0"/>
                            </p:stCondLst>
                            <p:childTnLst>
                              <p:par>
                                <p:cTn id="91" presetID="1" presetClass="emph" presetSubtype="2" fill="hold" nodeType="clickEffect">
                                  <p:stCondLst>
                                    <p:cond delay="0"/>
                                  </p:stCondLst>
                                  <p:childTnLst>
                                    <p:animClr clrSpc="rgb" dir="cw">
                                      <p:cBhvr>
                                        <p:cTn id="92" dur="750" fill="hold"/>
                                        <p:tgtEl>
                                          <p:spTgt spid="6"/>
                                        </p:tgtEl>
                                        <p:attrNameLst>
                                          <p:attrName>fillcolor</p:attrName>
                                        </p:attrNameLst>
                                      </p:cBhvr>
                                      <p:to>
                                        <a:schemeClr val="accent2"/>
                                      </p:to>
                                    </p:animClr>
                                    <p:set>
                                      <p:cBhvr>
                                        <p:cTn id="93" dur="750" fill="hold"/>
                                        <p:tgtEl>
                                          <p:spTgt spid="6"/>
                                        </p:tgtEl>
                                        <p:attrNameLst>
                                          <p:attrName>fill.type</p:attrName>
                                        </p:attrNameLst>
                                      </p:cBhvr>
                                      <p:to>
                                        <p:strVal val="solid"/>
                                      </p:to>
                                    </p:set>
                                    <p:set>
                                      <p:cBhvr>
                                        <p:cTn id="94" dur="750" fill="hold"/>
                                        <p:tgtEl>
                                          <p:spTgt spid="6"/>
                                        </p:tgtEl>
                                        <p:attrNameLst>
                                          <p:attrName>fill.on</p:attrName>
                                        </p:attrNameLst>
                                      </p:cBhvr>
                                      <p:to>
                                        <p:strVal val="true"/>
                                      </p:to>
                                    </p:set>
                                  </p:childTnLst>
                                </p:cTn>
                              </p:par>
                              <p:par>
                                <p:cTn id="95" presetID="10" presetClass="exit" presetSubtype="0" fill="hold" grpId="4" nodeType="withEffect">
                                  <p:stCondLst>
                                    <p:cond delay="0"/>
                                  </p:stCondLst>
                                  <p:childTnLst>
                                    <p:animEffect transition="out" filter="fade">
                                      <p:cBhvr>
                                        <p:cTn id="96" dur="500"/>
                                        <p:tgtEl>
                                          <p:spTgt spid="3"/>
                                        </p:tgtEl>
                                      </p:cBhvr>
                                    </p:animEffect>
                                    <p:set>
                                      <p:cBhvr>
                                        <p:cTn id="97" dur="1" fill="hold">
                                          <p:stCondLst>
                                            <p:cond delay="499"/>
                                          </p:stCondLst>
                                        </p:cTn>
                                        <p:tgtEl>
                                          <p:spTgt spid="3"/>
                                        </p:tgtEl>
                                        <p:attrNameLst>
                                          <p:attrName>style.visibility</p:attrName>
                                        </p:attrNameLst>
                                      </p:cBhvr>
                                      <p:to>
                                        <p:strVal val="hidden"/>
                                      </p:to>
                                    </p:set>
                                  </p:childTnLst>
                                </p:cTn>
                              </p:par>
                              <p:par>
                                <p:cTn id="98" presetID="10" presetClass="exit" presetSubtype="0" fill="hold" grpId="4" nodeType="withEffect">
                                  <p:stCondLst>
                                    <p:cond delay="0"/>
                                  </p:stCondLst>
                                  <p:childTnLst>
                                    <p:animEffect transition="out" filter="fade">
                                      <p:cBhvr>
                                        <p:cTn id="99" dur="500"/>
                                        <p:tgtEl>
                                          <p:spTgt spid="5"/>
                                        </p:tgtEl>
                                      </p:cBhvr>
                                    </p:animEffect>
                                    <p:set>
                                      <p:cBhvr>
                                        <p:cTn id="100" dur="1" fill="hold">
                                          <p:stCondLst>
                                            <p:cond delay="499"/>
                                          </p:stCondLst>
                                        </p:cTn>
                                        <p:tgtEl>
                                          <p:spTgt spid="5"/>
                                        </p:tgtEl>
                                        <p:attrNameLst>
                                          <p:attrName>style.visibility</p:attrName>
                                        </p:attrNameLst>
                                      </p:cBhvr>
                                      <p:to>
                                        <p:strVal val="hidden"/>
                                      </p:to>
                                    </p:set>
                                  </p:childTnLst>
                                </p:cTn>
                              </p:par>
                              <p:par>
                                <p:cTn id="101" presetID="10" presetClass="exit" presetSubtype="0" fill="hold" grpId="4" nodeType="withEffect">
                                  <p:stCondLst>
                                    <p:cond delay="0"/>
                                  </p:stCondLst>
                                  <p:childTnLst>
                                    <p:animEffect transition="out" filter="fade">
                                      <p:cBhvr>
                                        <p:cTn id="102" dur="500"/>
                                        <p:tgtEl>
                                          <p:spTgt spid="6"/>
                                        </p:tgtEl>
                                      </p:cBhvr>
                                    </p:animEffect>
                                    <p:set>
                                      <p:cBhvr>
                                        <p:cTn id="103" dur="1" fill="hold">
                                          <p:stCondLst>
                                            <p:cond delay="499"/>
                                          </p:stCondLst>
                                        </p:cTn>
                                        <p:tgtEl>
                                          <p:spTgt spid="6"/>
                                        </p:tgtEl>
                                        <p:attrNameLst>
                                          <p:attrName>style.visibility</p:attrName>
                                        </p:attrNameLst>
                                      </p:cBhvr>
                                      <p:to>
                                        <p:strVal val="hidden"/>
                                      </p:to>
                                    </p:set>
                                  </p:childTnLst>
                                </p:cTn>
                              </p:par>
                            </p:childTnLst>
                          </p:cTn>
                        </p:par>
                        <p:par>
                          <p:cTn id="104" fill="hold">
                            <p:stCondLst>
                              <p:cond delay="750"/>
                            </p:stCondLst>
                            <p:childTnLst>
                              <p:par>
                                <p:cTn id="105" presetID="1" presetClass="emph" presetSubtype="2" fill="hold" nodeType="afterEffect">
                                  <p:stCondLst>
                                    <p:cond delay="0"/>
                                  </p:stCondLst>
                                  <p:childTnLst>
                                    <p:animClr clrSpc="rgb" dir="cw">
                                      <p:cBhvr>
                                        <p:cTn id="106" dur="2000" fill="hold"/>
                                        <p:tgtEl>
                                          <p:spTgt spid="4"/>
                                        </p:tgtEl>
                                        <p:attrNameLst>
                                          <p:attrName>fillcolor</p:attrName>
                                        </p:attrNameLst>
                                      </p:cBhvr>
                                      <p:to>
                                        <a:srgbClr val="FF0000"/>
                                      </p:to>
                                    </p:animClr>
                                    <p:set>
                                      <p:cBhvr>
                                        <p:cTn id="107" dur="2000" fill="hold"/>
                                        <p:tgtEl>
                                          <p:spTgt spid="4"/>
                                        </p:tgtEl>
                                        <p:attrNameLst>
                                          <p:attrName>fill.type</p:attrName>
                                        </p:attrNameLst>
                                      </p:cBhvr>
                                      <p:to>
                                        <p:strVal val="solid"/>
                                      </p:to>
                                    </p:set>
                                    <p:set>
                                      <p:cBhvr>
                                        <p:cTn id="108" dur="2000" fill="hold"/>
                                        <p:tgtEl>
                                          <p:spTgt spid="4"/>
                                        </p:tgtEl>
                                        <p:attrNameLst>
                                          <p:attrName>fill.on</p:attrName>
                                        </p:attrNameLst>
                                      </p:cBhvr>
                                      <p:to>
                                        <p:strVal val="true"/>
                                      </p:to>
                                    </p:set>
                                  </p:childTnLst>
                                </p:cTn>
                              </p:par>
                            </p:childTnLst>
                          </p:cTn>
                        </p:par>
                      </p:childTnLst>
                    </p:cTn>
                  </p:par>
                </p:childTnLst>
              </p:cTn>
              <p:nextCondLst>
                <p:cond evt="onClick" delay="0">
                  <p:tgtEl>
                    <p:spTgt spid="6"/>
                  </p:tgtEl>
                </p:cond>
              </p:nextCondLst>
            </p:seq>
          </p:childTnLst>
        </p:cTn>
      </p:par>
    </p:tnLst>
    <p:bldLst>
      <p:bldP spid="2" grpId="0" animBg="1"/>
      <p:bldP spid="3" grpId="0" animBg="1"/>
      <p:bldP spid="3" grpId="1" animBg="1"/>
      <p:bldP spid="3" grpId="2" animBg="1"/>
      <p:bldP spid="3" grpId="3" animBg="1"/>
      <p:bldP spid="3" grpId="4" animBg="1"/>
      <p:bldP spid="4" grpId="0" animBg="1"/>
      <p:bldP spid="5" grpId="0" animBg="1"/>
      <p:bldP spid="5" grpId="1" animBg="1"/>
      <p:bldP spid="5" grpId="2" animBg="1"/>
      <p:bldP spid="5" grpId="3" animBg="1"/>
      <p:bldP spid="5" grpId="4" animBg="1"/>
      <p:bldP spid="6" grpId="0" animBg="1"/>
      <p:bldP spid="6" grpId="1" animBg="1"/>
      <p:bldP spid="6" grpId="2" animBg="1"/>
      <p:bldP spid="6" grpId="3" animBg="1"/>
      <p:bldP spid="6" grpId="4"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A39260F-D838-48D1-AB3D-965C7AFFD44E}"/>
              </a:ext>
            </a:extLst>
          </p:cNvPr>
          <p:cNvSpPr txBox="1"/>
          <p:nvPr/>
        </p:nvSpPr>
        <p:spPr>
          <a:xfrm>
            <a:off x="2149311" y="1574276"/>
            <a:ext cx="7220932" cy="1785104"/>
          </a:xfrm>
          <a:prstGeom prst="rect">
            <a:avLst/>
          </a:prstGeom>
          <a:noFill/>
        </p:spPr>
        <p:txBody>
          <a:bodyPr wrap="square" rtlCol="0">
            <a:spAutoFit/>
          </a:bodyPr>
          <a:lstStyle/>
          <a:p>
            <a:r>
              <a:rPr lang="en-US" sz="2200" dirty="0"/>
              <a:t>➠ </a:t>
            </a:r>
            <a:r>
              <a:rPr lang="vi-VN" sz="2200" dirty="0"/>
              <a:t>Chủ t</a:t>
            </a:r>
            <a:r>
              <a:rPr lang="en-US" sz="2200" dirty="0"/>
              <a:t>ị</a:t>
            </a:r>
            <a:r>
              <a:rPr lang="vi-VN" sz="2200" dirty="0"/>
              <a:t>ch Hồ Chí Minh chỉ ra rằng thực hiện đoàn kết quốc tế không phải chỉ vì thắng lợi cảu cách mạng mỗi nước mà quan trọng hơn cả là vì sự nghiệp chung của nhân loại tiến bộ trong cuộc đấu tranh chống chủ nghĩa đế quốc và các thế lực phản động quốc tế </a:t>
            </a:r>
            <a:endParaRPr lang="en-US" sz="2200" dirty="0"/>
          </a:p>
        </p:txBody>
      </p:sp>
    </p:spTree>
    <p:extLst>
      <p:ext uri="{BB962C8B-B14F-4D97-AF65-F5344CB8AC3E}">
        <p14:creationId xmlns:p14="http://schemas.microsoft.com/office/powerpoint/2010/main" val="33423404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B1B0614C-AAAB-4142-9DAE-C5A537B3709B}"/>
              </a:ext>
            </a:extLst>
          </p:cNvPr>
          <p:cNvSpPr/>
          <p:nvPr/>
        </p:nvSpPr>
        <p:spPr>
          <a:xfrm>
            <a:off x="1372386" y="650449"/>
            <a:ext cx="9447228" cy="2592372"/>
          </a:xfrm>
          <a:prstGeom prst="round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000" dirty="0"/>
              <a:t>5. </a:t>
            </a:r>
            <a:r>
              <a:rPr lang="vi-VN" sz="2000" dirty="0"/>
              <a:t>Hoàn thành câu sau “ Tinh thần yêu nước chân chính khác hẳn với tinh thần “vị quốc “ của bọn đế quóc phản động , nó là một bộ phận của tinh thần ……” :</a:t>
            </a:r>
            <a:endParaRPr lang="en-US" sz="2000" dirty="0"/>
          </a:p>
        </p:txBody>
      </p:sp>
      <p:sp>
        <p:nvSpPr>
          <p:cNvPr id="3" name="Rectangle: Rounded Corners 2">
            <a:extLst>
              <a:ext uri="{FF2B5EF4-FFF2-40B4-BE49-F238E27FC236}">
                <a16:creationId xmlns:a16="http://schemas.microsoft.com/office/drawing/2014/main" id="{6BED53D4-48FA-4033-8720-500F62138536}"/>
              </a:ext>
            </a:extLst>
          </p:cNvPr>
          <p:cNvSpPr/>
          <p:nvPr/>
        </p:nvSpPr>
        <p:spPr>
          <a:xfrm>
            <a:off x="1451728" y="3535051"/>
            <a:ext cx="4644272" cy="1197206"/>
          </a:xfrm>
          <a:prstGeom prst="round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000" dirty="0"/>
              <a:t>A. </a:t>
            </a:r>
            <a:r>
              <a:rPr lang="en-US" sz="2000" dirty="0" err="1"/>
              <a:t>Quốc</a:t>
            </a:r>
            <a:r>
              <a:rPr lang="en-US" sz="2000" dirty="0"/>
              <a:t> </a:t>
            </a:r>
            <a:r>
              <a:rPr lang="en-US" sz="2000" dirty="0" err="1"/>
              <a:t>tế</a:t>
            </a:r>
            <a:endParaRPr lang="en-US" sz="2000" dirty="0"/>
          </a:p>
        </p:txBody>
      </p:sp>
      <p:sp>
        <p:nvSpPr>
          <p:cNvPr id="4" name="Rectangle: Rounded Corners 3">
            <a:extLst>
              <a:ext uri="{FF2B5EF4-FFF2-40B4-BE49-F238E27FC236}">
                <a16:creationId xmlns:a16="http://schemas.microsoft.com/office/drawing/2014/main" id="{E93C12B3-54F0-4547-8BDF-5309EE34A1DE}"/>
              </a:ext>
            </a:extLst>
          </p:cNvPr>
          <p:cNvSpPr/>
          <p:nvPr/>
        </p:nvSpPr>
        <p:spPr>
          <a:xfrm>
            <a:off x="6175342" y="3535051"/>
            <a:ext cx="4644272" cy="1197206"/>
          </a:xfrm>
          <a:prstGeom prst="round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000" dirty="0"/>
              <a:t>B. </a:t>
            </a:r>
            <a:r>
              <a:rPr lang="en-US" sz="2000" dirty="0" err="1"/>
              <a:t>Dân</a:t>
            </a:r>
            <a:r>
              <a:rPr lang="en-US" sz="2000" dirty="0"/>
              <a:t> </a:t>
            </a:r>
            <a:r>
              <a:rPr lang="en-US" sz="2000" dirty="0" err="1"/>
              <a:t>tộc</a:t>
            </a:r>
            <a:r>
              <a:rPr lang="en-US" sz="2000" dirty="0"/>
              <a:t> </a:t>
            </a:r>
          </a:p>
        </p:txBody>
      </p:sp>
      <p:sp>
        <p:nvSpPr>
          <p:cNvPr id="5" name="Rectangle: Rounded Corners 4">
            <a:extLst>
              <a:ext uri="{FF2B5EF4-FFF2-40B4-BE49-F238E27FC236}">
                <a16:creationId xmlns:a16="http://schemas.microsoft.com/office/drawing/2014/main" id="{B0373C5F-5A13-49C5-8A8E-DAE18A16CDA0}"/>
              </a:ext>
            </a:extLst>
          </p:cNvPr>
          <p:cNvSpPr/>
          <p:nvPr/>
        </p:nvSpPr>
        <p:spPr>
          <a:xfrm>
            <a:off x="1451728" y="4818667"/>
            <a:ext cx="4644272" cy="1197206"/>
          </a:xfrm>
          <a:prstGeom prst="round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3"/>
          </a:lnRef>
          <a:fillRef idx="2">
            <a:schemeClr val="accent3"/>
          </a:fillRef>
          <a:effectRef idx="1">
            <a:schemeClr val="accent3"/>
          </a:effectRef>
          <a:fontRef idx="minor">
            <a:schemeClr val="dk1"/>
          </a:fontRef>
        </p:style>
        <p:txBody>
          <a:bodyPr rtlCol="0" anchor="ctr"/>
          <a:lstStyle/>
          <a:p>
            <a:pPr algn="ctr"/>
            <a:r>
              <a:rPr lang="vi-VN" sz="2000" dirty="0"/>
              <a:t>C. </a:t>
            </a:r>
            <a:r>
              <a:rPr lang="en-US" sz="2000" dirty="0"/>
              <a:t>Y</a:t>
            </a:r>
            <a:r>
              <a:rPr lang="vi-VN" sz="2000" dirty="0"/>
              <a:t>êu nước</a:t>
            </a:r>
            <a:endParaRPr lang="en-US" sz="2000" dirty="0"/>
          </a:p>
        </p:txBody>
      </p:sp>
      <p:sp>
        <p:nvSpPr>
          <p:cNvPr id="6" name="Rectangle: Rounded Corners 5">
            <a:extLst>
              <a:ext uri="{FF2B5EF4-FFF2-40B4-BE49-F238E27FC236}">
                <a16:creationId xmlns:a16="http://schemas.microsoft.com/office/drawing/2014/main" id="{06EB8A3B-36BA-4850-84F6-30EF800ED83C}"/>
              </a:ext>
            </a:extLst>
          </p:cNvPr>
          <p:cNvSpPr/>
          <p:nvPr/>
        </p:nvSpPr>
        <p:spPr>
          <a:xfrm>
            <a:off x="6175342" y="4785674"/>
            <a:ext cx="4644272" cy="1197206"/>
          </a:xfrm>
          <a:prstGeom prst="round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err="1"/>
              <a:t>D.Tất</a:t>
            </a:r>
            <a:r>
              <a:rPr lang="en-US" dirty="0"/>
              <a:t> </a:t>
            </a:r>
            <a:r>
              <a:rPr lang="en-US" dirty="0" err="1"/>
              <a:t>cà</a:t>
            </a:r>
            <a:r>
              <a:rPr lang="en-US" dirty="0"/>
              <a:t> </a:t>
            </a:r>
            <a:r>
              <a:rPr lang="en-US" dirty="0" err="1"/>
              <a:t>các</a:t>
            </a:r>
            <a:r>
              <a:rPr lang="en-US" dirty="0"/>
              <a:t> ý </a:t>
            </a:r>
            <a:r>
              <a:rPr lang="en-US" dirty="0" err="1"/>
              <a:t>trên</a:t>
            </a:r>
            <a:endParaRPr lang="en-US" sz="2000" dirty="0"/>
          </a:p>
        </p:txBody>
      </p:sp>
    </p:spTree>
    <p:extLst>
      <p:ext uri="{BB962C8B-B14F-4D97-AF65-F5344CB8AC3E}">
        <p14:creationId xmlns:p14="http://schemas.microsoft.com/office/powerpoint/2010/main" val="270242532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100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200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1000"/>
                                        <p:tgtEl>
                                          <p:spTgt spid="4"/>
                                        </p:tgtEl>
                                      </p:cBhvr>
                                    </p:animEffect>
                                    <p:anim calcmode="lin" valueType="num">
                                      <p:cBhvr>
                                        <p:cTn id="18" dur="1000" fill="hold"/>
                                        <p:tgtEl>
                                          <p:spTgt spid="4"/>
                                        </p:tgtEl>
                                        <p:attrNameLst>
                                          <p:attrName>ppt_x</p:attrName>
                                        </p:attrNameLst>
                                      </p:cBhvr>
                                      <p:tavLst>
                                        <p:tav tm="0">
                                          <p:val>
                                            <p:strVal val="#ppt_x"/>
                                          </p:val>
                                        </p:tav>
                                        <p:tav tm="100000">
                                          <p:val>
                                            <p:strVal val="#ppt_x"/>
                                          </p:val>
                                        </p:tav>
                                      </p:tavLst>
                                    </p:anim>
                                    <p:anim calcmode="lin" valueType="num">
                                      <p:cBhvr>
                                        <p:cTn id="19" dur="1000" fill="hold"/>
                                        <p:tgtEl>
                                          <p:spTgt spid="4"/>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30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1000"/>
                                        <p:tgtEl>
                                          <p:spTgt spid="5"/>
                                        </p:tgtEl>
                                      </p:cBhvr>
                                    </p:animEffect>
                                    <p:anim calcmode="lin" valueType="num">
                                      <p:cBhvr>
                                        <p:cTn id="23" dur="1000" fill="hold"/>
                                        <p:tgtEl>
                                          <p:spTgt spid="5"/>
                                        </p:tgtEl>
                                        <p:attrNameLst>
                                          <p:attrName>ppt_x</p:attrName>
                                        </p:attrNameLst>
                                      </p:cBhvr>
                                      <p:tavLst>
                                        <p:tav tm="0">
                                          <p:val>
                                            <p:strVal val="#ppt_x"/>
                                          </p:val>
                                        </p:tav>
                                        <p:tav tm="100000">
                                          <p:val>
                                            <p:strVal val="#ppt_x"/>
                                          </p:val>
                                        </p:tav>
                                      </p:tavLst>
                                    </p:anim>
                                    <p:anim calcmode="lin" valueType="num">
                                      <p:cBhvr>
                                        <p:cTn id="24" dur="1000" fill="hold"/>
                                        <p:tgtEl>
                                          <p:spTgt spid="5"/>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400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1000"/>
                                        <p:tgtEl>
                                          <p:spTgt spid="6"/>
                                        </p:tgtEl>
                                      </p:cBhvr>
                                    </p:animEffect>
                                    <p:anim calcmode="lin" valueType="num">
                                      <p:cBhvr>
                                        <p:cTn id="28" dur="1000" fill="hold"/>
                                        <p:tgtEl>
                                          <p:spTgt spid="6"/>
                                        </p:tgtEl>
                                        <p:attrNameLst>
                                          <p:attrName>ppt_x</p:attrName>
                                        </p:attrNameLst>
                                      </p:cBhvr>
                                      <p:tavLst>
                                        <p:tav tm="0">
                                          <p:val>
                                            <p:strVal val="#ppt_x"/>
                                          </p:val>
                                        </p:tav>
                                        <p:tav tm="100000">
                                          <p:val>
                                            <p:strVal val="#ppt_x"/>
                                          </p:val>
                                        </p:tav>
                                      </p:tavLst>
                                    </p:anim>
                                    <p:anim calcmode="lin" valueType="num">
                                      <p:cBhvr>
                                        <p:cTn id="2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seq concurrent="1" nextAc="seek">
              <p:cTn id="30" restart="whenNotActive" fill="hold" evtFilter="cancelBubble" nodeType="interactiveSeq">
                <p:stCondLst>
                  <p:cond evt="onClick" delay="0">
                    <p:tgtEl>
                      <p:spTgt spid="3"/>
                    </p:tgtEl>
                  </p:cond>
                </p:stCondLst>
                <p:endSync evt="end" delay="0">
                  <p:rtn val="all"/>
                </p:endSync>
                <p:childTnLst>
                  <p:par>
                    <p:cTn id="31" fill="hold">
                      <p:stCondLst>
                        <p:cond delay="0"/>
                      </p:stCondLst>
                      <p:childTnLst>
                        <p:par>
                          <p:cTn id="32" fill="hold">
                            <p:stCondLst>
                              <p:cond delay="0"/>
                            </p:stCondLst>
                            <p:childTnLst>
                              <p:par>
                                <p:cTn id="33" presetID="1" presetClass="emph" presetSubtype="2" fill="hold" nodeType="clickEffect">
                                  <p:stCondLst>
                                    <p:cond delay="0"/>
                                  </p:stCondLst>
                                  <p:childTnLst>
                                    <p:animClr clrSpc="rgb" dir="cw">
                                      <p:cBhvr>
                                        <p:cTn id="34" dur="750" fill="hold"/>
                                        <p:tgtEl>
                                          <p:spTgt spid="3"/>
                                        </p:tgtEl>
                                        <p:attrNameLst>
                                          <p:attrName>fillcolor</p:attrName>
                                        </p:attrNameLst>
                                      </p:cBhvr>
                                      <p:to>
                                        <a:schemeClr val="accent2"/>
                                      </p:to>
                                    </p:animClr>
                                    <p:set>
                                      <p:cBhvr>
                                        <p:cTn id="35" dur="750" fill="hold"/>
                                        <p:tgtEl>
                                          <p:spTgt spid="3"/>
                                        </p:tgtEl>
                                        <p:attrNameLst>
                                          <p:attrName>fill.type</p:attrName>
                                        </p:attrNameLst>
                                      </p:cBhvr>
                                      <p:to>
                                        <p:strVal val="solid"/>
                                      </p:to>
                                    </p:set>
                                    <p:set>
                                      <p:cBhvr>
                                        <p:cTn id="36" dur="750" fill="hold"/>
                                        <p:tgtEl>
                                          <p:spTgt spid="3"/>
                                        </p:tgtEl>
                                        <p:attrNameLst>
                                          <p:attrName>fill.on</p:attrName>
                                        </p:attrNameLst>
                                      </p:cBhvr>
                                      <p:to>
                                        <p:strVal val="true"/>
                                      </p:to>
                                    </p:set>
                                  </p:childTnLst>
                                </p:cTn>
                              </p:par>
                              <p:par>
                                <p:cTn id="37" presetID="10" presetClass="exit" presetSubtype="0" fill="hold" grpId="1" nodeType="withEffect">
                                  <p:stCondLst>
                                    <p:cond delay="0"/>
                                  </p:stCondLst>
                                  <p:childTnLst>
                                    <p:animEffect transition="out" filter="fade">
                                      <p:cBhvr>
                                        <p:cTn id="38" dur="500"/>
                                        <p:tgtEl>
                                          <p:spTgt spid="4"/>
                                        </p:tgtEl>
                                      </p:cBhvr>
                                    </p:animEffect>
                                    <p:set>
                                      <p:cBhvr>
                                        <p:cTn id="39" dur="1" fill="hold">
                                          <p:stCondLst>
                                            <p:cond delay="499"/>
                                          </p:stCondLst>
                                        </p:cTn>
                                        <p:tgtEl>
                                          <p:spTgt spid="4"/>
                                        </p:tgtEl>
                                        <p:attrNameLst>
                                          <p:attrName>style.visibility</p:attrName>
                                        </p:attrNameLst>
                                      </p:cBhvr>
                                      <p:to>
                                        <p:strVal val="hidden"/>
                                      </p:to>
                                    </p:set>
                                  </p:childTnLst>
                                </p:cTn>
                              </p:par>
                              <p:par>
                                <p:cTn id="40" presetID="10" presetClass="exit" presetSubtype="0" fill="hold" grpId="1" nodeType="withEffect">
                                  <p:stCondLst>
                                    <p:cond delay="0"/>
                                  </p:stCondLst>
                                  <p:childTnLst>
                                    <p:animEffect transition="out" filter="fade">
                                      <p:cBhvr>
                                        <p:cTn id="41" dur="500"/>
                                        <p:tgtEl>
                                          <p:spTgt spid="5"/>
                                        </p:tgtEl>
                                      </p:cBhvr>
                                    </p:animEffect>
                                    <p:set>
                                      <p:cBhvr>
                                        <p:cTn id="42" dur="1" fill="hold">
                                          <p:stCondLst>
                                            <p:cond delay="499"/>
                                          </p:stCondLst>
                                        </p:cTn>
                                        <p:tgtEl>
                                          <p:spTgt spid="5"/>
                                        </p:tgtEl>
                                        <p:attrNameLst>
                                          <p:attrName>style.visibility</p:attrName>
                                        </p:attrNameLst>
                                      </p:cBhvr>
                                      <p:to>
                                        <p:strVal val="hidden"/>
                                      </p:to>
                                    </p:set>
                                  </p:childTnLst>
                                </p:cTn>
                              </p:par>
                              <p:par>
                                <p:cTn id="43" presetID="10" presetClass="exit" presetSubtype="0" fill="hold" grpId="1" nodeType="withEffect">
                                  <p:stCondLst>
                                    <p:cond delay="0"/>
                                  </p:stCondLst>
                                  <p:childTnLst>
                                    <p:animEffect transition="out" filter="fade">
                                      <p:cBhvr>
                                        <p:cTn id="44" dur="500"/>
                                        <p:tgtEl>
                                          <p:spTgt spid="6"/>
                                        </p:tgtEl>
                                      </p:cBhvr>
                                    </p:animEffect>
                                    <p:set>
                                      <p:cBhvr>
                                        <p:cTn id="45" dur="1" fill="hold">
                                          <p:stCondLst>
                                            <p:cond delay="499"/>
                                          </p:stCondLst>
                                        </p:cTn>
                                        <p:tgtEl>
                                          <p:spTgt spid="6"/>
                                        </p:tgtEl>
                                        <p:attrNameLst>
                                          <p:attrName>style.visibility</p:attrName>
                                        </p:attrNameLst>
                                      </p:cBhvr>
                                      <p:to>
                                        <p:strVal val="hidden"/>
                                      </p:to>
                                    </p:set>
                                  </p:childTnLst>
                                </p:cTn>
                              </p:par>
                            </p:childTnLst>
                          </p:cTn>
                        </p:par>
                      </p:childTnLst>
                    </p:cTn>
                  </p:par>
                </p:childTnLst>
              </p:cTn>
              <p:nextCondLst>
                <p:cond evt="onClick" delay="0">
                  <p:tgtEl>
                    <p:spTgt spid="3"/>
                  </p:tgtEl>
                </p:cond>
              </p:nextCondLst>
            </p:seq>
            <p:seq concurrent="1" nextAc="seek">
              <p:cTn id="46" restart="whenNotActive" fill="hold" evtFilter="cancelBubble" nodeType="interactiveSeq">
                <p:stCondLst>
                  <p:cond evt="onClick" delay="0">
                    <p:tgtEl>
                      <p:spTgt spid="4"/>
                    </p:tgtEl>
                  </p:cond>
                </p:stCondLst>
                <p:endSync evt="end" delay="0">
                  <p:rtn val="all"/>
                </p:endSync>
                <p:childTnLst>
                  <p:par>
                    <p:cTn id="47" fill="hold">
                      <p:stCondLst>
                        <p:cond delay="0"/>
                      </p:stCondLst>
                      <p:childTnLst>
                        <p:par>
                          <p:cTn id="48" fill="hold">
                            <p:stCondLst>
                              <p:cond delay="0"/>
                            </p:stCondLst>
                            <p:childTnLst>
                              <p:par>
                                <p:cTn id="49" presetID="1" presetClass="emph" presetSubtype="2" fill="hold" nodeType="clickEffect">
                                  <p:stCondLst>
                                    <p:cond delay="0"/>
                                  </p:stCondLst>
                                  <p:childTnLst>
                                    <p:animClr clrSpc="rgb" dir="cw">
                                      <p:cBhvr>
                                        <p:cTn id="50" dur="750" fill="hold"/>
                                        <p:tgtEl>
                                          <p:spTgt spid="4"/>
                                        </p:tgtEl>
                                        <p:attrNameLst>
                                          <p:attrName>fillcolor</p:attrName>
                                        </p:attrNameLst>
                                      </p:cBhvr>
                                      <p:to>
                                        <a:schemeClr val="accent2"/>
                                      </p:to>
                                    </p:animClr>
                                    <p:set>
                                      <p:cBhvr>
                                        <p:cTn id="51" dur="750" fill="hold"/>
                                        <p:tgtEl>
                                          <p:spTgt spid="4"/>
                                        </p:tgtEl>
                                        <p:attrNameLst>
                                          <p:attrName>fill.type</p:attrName>
                                        </p:attrNameLst>
                                      </p:cBhvr>
                                      <p:to>
                                        <p:strVal val="solid"/>
                                      </p:to>
                                    </p:set>
                                    <p:set>
                                      <p:cBhvr>
                                        <p:cTn id="52" dur="750" fill="hold"/>
                                        <p:tgtEl>
                                          <p:spTgt spid="4"/>
                                        </p:tgtEl>
                                        <p:attrNameLst>
                                          <p:attrName>fill.on</p:attrName>
                                        </p:attrNameLst>
                                      </p:cBhvr>
                                      <p:to>
                                        <p:strVal val="true"/>
                                      </p:to>
                                    </p:set>
                                  </p:childTnLst>
                                </p:cTn>
                              </p:par>
                              <p:par>
                                <p:cTn id="53" presetID="10" presetClass="exit" presetSubtype="0" fill="hold" grpId="2" nodeType="withEffect">
                                  <p:stCondLst>
                                    <p:cond delay="0"/>
                                  </p:stCondLst>
                                  <p:childTnLst>
                                    <p:animEffect transition="out" filter="fade">
                                      <p:cBhvr>
                                        <p:cTn id="54" dur="500"/>
                                        <p:tgtEl>
                                          <p:spTgt spid="4"/>
                                        </p:tgtEl>
                                      </p:cBhvr>
                                    </p:animEffect>
                                    <p:set>
                                      <p:cBhvr>
                                        <p:cTn id="55" dur="1" fill="hold">
                                          <p:stCondLst>
                                            <p:cond delay="499"/>
                                          </p:stCondLst>
                                        </p:cTn>
                                        <p:tgtEl>
                                          <p:spTgt spid="4"/>
                                        </p:tgtEl>
                                        <p:attrNameLst>
                                          <p:attrName>style.visibility</p:attrName>
                                        </p:attrNameLst>
                                      </p:cBhvr>
                                      <p:to>
                                        <p:strVal val="hidden"/>
                                      </p:to>
                                    </p:set>
                                  </p:childTnLst>
                                </p:cTn>
                              </p:par>
                              <p:par>
                                <p:cTn id="56" presetID="10" presetClass="exit" presetSubtype="0" fill="hold" grpId="2" nodeType="withEffect">
                                  <p:stCondLst>
                                    <p:cond delay="0"/>
                                  </p:stCondLst>
                                  <p:childTnLst>
                                    <p:animEffect transition="out" filter="fade">
                                      <p:cBhvr>
                                        <p:cTn id="57" dur="500"/>
                                        <p:tgtEl>
                                          <p:spTgt spid="5"/>
                                        </p:tgtEl>
                                      </p:cBhvr>
                                    </p:animEffect>
                                    <p:set>
                                      <p:cBhvr>
                                        <p:cTn id="58" dur="1" fill="hold">
                                          <p:stCondLst>
                                            <p:cond delay="499"/>
                                          </p:stCondLst>
                                        </p:cTn>
                                        <p:tgtEl>
                                          <p:spTgt spid="5"/>
                                        </p:tgtEl>
                                        <p:attrNameLst>
                                          <p:attrName>style.visibility</p:attrName>
                                        </p:attrNameLst>
                                      </p:cBhvr>
                                      <p:to>
                                        <p:strVal val="hidden"/>
                                      </p:to>
                                    </p:set>
                                  </p:childTnLst>
                                </p:cTn>
                              </p:par>
                              <p:par>
                                <p:cTn id="59" presetID="10" presetClass="exit" presetSubtype="0" fill="hold" grpId="2" nodeType="withEffect">
                                  <p:stCondLst>
                                    <p:cond delay="0"/>
                                  </p:stCondLst>
                                  <p:childTnLst>
                                    <p:animEffect transition="out" filter="fade">
                                      <p:cBhvr>
                                        <p:cTn id="60" dur="500"/>
                                        <p:tgtEl>
                                          <p:spTgt spid="6"/>
                                        </p:tgtEl>
                                      </p:cBhvr>
                                    </p:animEffect>
                                    <p:set>
                                      <p:cBhvr>
                                        <p:cTn id="61" dur="1" fill="hold">
                                          <p:stCondLst>
                                            <p:cond delay="499"/>
                                          </p:stCondLst>
                                        </p:cTn>
                                        <p:tgtEl>
                                          <p:spTgt spid="6"/>
                                        </p:tgtEl>
                                        <p:attrNameLst>
                                          <p:attrName>style.visibility</p:attrName>
                                        </p:attrNameLst>
                                      </p:cBhvr>
                                      <p:to>
                                        <p:strVal val="hidden"/>
                                      </p:to>
                                    </p:set>
                                  </p:childTnLst>
                                </p:cTn>
                              </p:par>
                            </p:childTnLst>
                          </p:cTn>
                        </p:par>
                        <p:par>
                          <p:cTn id="62" fill="hold">
                            <p:stCondLst>
                              <p:cond delay="750"/>
                            </p:stCondLst>
                            <p:childTnLst>
                              <p:par>
                                <p:cTn id="63" presetID="1" presetClass="emph" presetSubtype="2" fill="hold" nodeType="afterEffect">
                                  <p:stCondLst>
                                    <p:cond delay="0"/>
                                  </p:stCondLst>
                                  <p:childTnLst>
                                    <p:animClr clrSpc="rgb" dir="cw">
                                      <p:cBhvr>
                                        <p:cTn id="64" dur="2000" fill="hold"/>
                                        <p:tgtEl>
                                          <p:spTgt spid="3"/>
                                        </p:tgtEl>
                                        <p:attrNameLst>
                                          <p:attrName>fillcolor</p:attrName>
                                        </p:attrNameLst>
                                      </p:cBhvr>
                                      <p:to>
                                        <a:srgbClr val="FF0000"/>
                                      </p:to>
                                    </p:animClr>
                                    <p:set>
                                      <p:cBhvr>
                                        <p:cTn id="65" dur="2000" fill="hold"/>
                                        <p:tgtEl>
                                          <p:spTgt spid="3"/>
                                        </p:tgtEl>
                                        <p:attrNameLst>
                                          <p:attrName>fill.type</p:attrName>
                                        </p:attrNameLst>
                                      </p:cBhvr>
                                      <p:to>
                                        <p:strVal val="solid"/>
                                      </p:to>
                                    </p:set>
                                    <p:set>
                                      <p:cBhvr>
                                        <p:cTn id="66" dur="2000" fill="hold"/>
                                        <p:tgtEl>
                                          <p:spTgt spid="3"/>
                                        </p:tgtEl>
                                        <p:attrNameLst>
                                          <p:attrName>fill.on</p:attrName>
                                        </p:attrNameLst>
                                      </p:cBhvr>
                                      <p:to>
                                        <p:strVal val="true"/>
                                      </p:to>
                                    </p:set>
                                  </p:childTnLst>
                                </p:cTn>
                              </p:par>
                            </p:childTnLst>
                          </p:cTn>
                        </p:par>
                      </p:childTnLst>
                    </p:cTn>
                  </p:par>
                </p:childTnLst>
              </p:cTn>
              <p:nextCondLst>
                <p:cond evt="onClick" delay="0">
                  <p:tgtEl>
                    <p:spTgt spid="4"/>
                  </p:tgtEl>
                </p:cond>
              </p:nextCondLst>
            </p:seq>
            <p:seq concurrent="1" nextAc="seek">
              <p:cTn id="67" restart="whenNotActive" fill="hold" evtFilter="cancelBubble" nodeType="interactiveSeq">
                <p:stCondLst>
                  <p:cond evt="onClick" delay="0">
                    <p:tgtEl>
                      <p:spTgt spid="5"/>
                    </p:tgtEl>
                  </p:cond>
                </p:stCondLst>
                <p:endSync evt="end" delay="0">
                  <p:rtn val="all"/>
                </p:endSync>
                <p:childTnLst>
                  <p:par>
                    <p:cTn id="68" fill="hold">
                      <p:stCondLst>
                        <p:cond delay="0"/>
                      </p:stCondLst>
                      <p:childTnLst>
                        <p:par>
                          <p:cTn id="69" fill="hold">
                            <p:stCondLst>
                              <p:cond delay="0"/>
                            </p:stCondLst>
                            <p:childTnLst>
                              <p:par>
                                <p:cTn id="70" presetID="1" presetClass="emph" presetSubtype="2" fill="hold" nodeType="clickEffect">
                                  <p:stCondLst>
                                    <p:cond delay="0"/>
                                  </p:stCondLst>
                                  <p:childTnLst>
                                    <p:animClr clrSpc="rgb" dir="cw">
                                      <p:cBhvr>
                                        <p:cTn id="71" dur="750" fill="hold"/>
                                        <p:tgtEl>
                                          <p:spTgt spid="5"/>
                                        </p:tgtEl>
                                        <p:attrNameLst>
                                          <p:attrName>fillcolor</p:attrName>
                                        </p:attrNameLst>
                                      </p:cBhvr>
                                      <p:to>
                                        <a:schemeClr val="accent2"/>
                                      </p:to>
                                    </p:animClr>
                                    <p:set>
                                      <p:cBhvr>
                                        <p:cTn id="72" dur="750" fill="hold"/>
                                        <p:tgtEl>
                                          <p:spTgt spid="5"/>
                                        </p:tgtEl>
                                        <p:attrNameLst>
                                          <p:attrName>fill.type</p:attrName>
                                        </p:attrNameLst>
                                      </p:cBhvr>
                                      <p:to>
                                        <p:strVal val="solid"/>
                                      </p:to>
                                    </p:set>
                                    <p:set>
                                      <p:cBhvr>
                                        <p:cTn id="73" dur="750" fill="hold"/>
                                        <p:tgtEl>
                                          <p:spTgt spid="5"/>
                                        </p:tgtEl>
                                        <p:attrNameLst>
                                          <p:attrName>fill.on</p:attrName>
                                        </p:attrNameLst>
                                      </p:cBhvr>
                                      <p:to>
                                        <p:strVal val="true"/>
                                      </p:to>
                                    </p:set>
                                  </p:childTnLst>
                                </p:cTn>
                              </p:par>
                              <p:par>
                                <p:cTn id="74" presetID="10" presetClass="exit" presetSubtype="0" fill="hold" grpId="3" nodeType="withEffect">
                                  <p:stCondLst>
                                    <p:cond delay="0"/>
                                  </p:stCondLst>
                                  <p:childTnLst>
                                    <p:animEffect transition="out" filter="fade">
                                      <p:cBhvr>
                                        <p:cTn id="75" dur="500"/>
                                        <p:tgtEl>
                                          <p:spTgt spid="4"/>
                                        </p:tgtEl>
                                      </p:cBhvr>
                                    </p:animEffect>
                                    <p:set>
                                      <p:cBhvr>
                                        <p:cTn id="76" dur="1" fill="hold">
                                          <p:stCondLst>
                                            <p:cond delay="499"/>
                                          </p:stCondLst>
                                        </p:cTn>
                                        <p:tgtEl>
                                          <p:spTgt spid="4"/>
                                        </p:tgtEl>
                                        <p:attrNameLst>
                                          <p:attrName>style.visibility</p:attrName>
                                        </p:attrNameLst>
                                      </p:cBhvr>
                                      <p:to>
                                        <p:strVal val="hidden"/>
                                      </p:to>
                                    </p:set>
                                  </p:childTnLst>
                                </p:cTn>
                              </p:par>
                              <p:par>
                                <p:cTn id="77" presetID="10" presetClass="exit" presetSubtype="0" fill="hold" grpId="3" nodeType="withEffect">
                                  <p:stCondLst>
                                    <p:cond delay="0"/>
                                  </p:stCondLst>
                                  <p:childTnLst>
                                    <p:animEffect transition="out" filter="fade">
                                      <p:cBhvr>
                                        <p:cTn id="78" dur="500"/>
                                        <p:tgtEl>
                                          <p:spTgt spid="5"/>
                                        </p:tgtEl>
                                      </p:cBhvr>
                                    </p:animEffect>
                                    <p:set>
                                      <p:cBhvr>
                                        <p:cTn id="79" dur="1" fill="hold">
                                          <p:stCondLst>
                                            <p:cond delay="499"/>
                                          </p:stCondLst>
                                        </p:cTn>
                                        <p:tgtEl>
                                          <p:spTgt spid="5"/>
                                        </p:tgtEl>
                                        <p:attrNameLst>
                                          <p:attrName>style.visibility</p:attrName>
                                        </p:attrNameLst>
                                      </p:cBhvr>
                                      <p:to>
                                        <p:strVal val="hidden"/>
                                      </p:to>
                                    </p:set>
                                  </p:childTnLst>
                                </p:cTn>
                              </p:par>
                              <p:par>
                                <p:cTn id="80" presetID="10" presetClass="exit" presetSubtype="0" fill="hold" grpId="3" nodeType="withEffect">
                                  <p:stCondLst>
                                    <p:cond delay="0"/>
                                  </p:stCondLst>
                                  <p:childTnLst>
                                    <p:animEffect transition="out" filter="fade">
                                      <p:cBhvr>
                                        <p:cTn id="81" dur="500"/>
                                        <p:tgtEl>
                                          <p:spTgt spid="6"/>
                                        </p:tgtEl>
                                      </p:cBhvr>
                                    </p:animEffect>
                                    <p:set>
                                      <p:cBhvr>
                                        <p:cTn id="82" dur="1" fill="hold">
                                          <p:stCondLst>
                                            <p:cond delay="499"/>
                                          </p:stCondLst>
                                        </p:cTn>
                                        <p:tgtEl>
                                          <p:spTgt spid="6"/>
                                        </p:tgtEl>
                                        <p:attrNameLst>
                                          <p:attrName>style.visibility</p:attrName>
                                        </p:attrNameLst>
                                      </p:cBhvr>
                                      <p:to>
                                        <p:strVal val="hidden"/>
                                      </p:to>
                                    </p:set>
                                  </p:childTnLst>
                                </p:cTn>
                              </p:par>
                            </p:childTnLst>
                          </p:cTn>
                        </p:par>
                        <p:par>
                          <p:cTn id="83" fill="hold">
                            <p:stCondLst>
                              <p:cond delay="750"/>
                            </p:stCondLst>
                            <p:childTnLst>
                              <p:par>
                                <p:cTn id="84" presetID="1" presetClass="emph" presetSubtype="2" fill="hold" nodeType="afterEffect">
                                  <p:stCondLst>
                                    <p:cond delay="0"/>
                                  </p:stCondLst>
                                  <p:childTnLst>
                                    <p:animClr clrSpc="rgb" dir="cw">
                                      <p:cBhvr>
                                        <p:cTn id="85" dur="2000" fill="hold"/>
                                        <p:tgtEl>
                                          <p:spTgt spid="3"/>
                                        </p:tgtEl>
                                        <p:attrNameLst>
                                          <p:attrName>fillcolor</p:attrName>
                                        </p:attrNameLst>
                                      </p:cBhvr>
                                      <p:to>
                                        <a:srgbClr val="FF0000"/>
                                      </p:to>
                                    </p:animClr>
                                    <p:set>
                                      <p:cBhvr>
                                        <p:cTn id="86" dur="2000" fill="hold"/>
                                        <p:tgtEl>
                                          <p:spTgt spid="3"/>
                                        </p:tgtEl>
                                        <p:attrNameLst>
                                          <p:attrName>fill.type</p:attrName>
                                        </p:attrNameLst>
                                      </p:cBhvr>
                                      <p:to>
                                        <p:strVal val="solid"/>
                                      </p:to>
                                    </p:set>
                                    <p:set>
                                      <p:cBhvr>
                                        <p:cTn id="87" dur="2000" fill="hold"/>
                                        <p:tgtEl>
                                          <p:spTgt spid="3"/>
                                        </p:tgtEl>
                                        <p:attrNameLst>
                                          <p:attrName>fill.on</p:attrName>
                                        </p:attrNameLst>
                                      </p:cBhvr>
                                      <p:to>
                                        <p:strVal val="true"/>
                                      </p:to>
                                    </p:set>
                                  </p:childTnLst>
                                </p:cTn>
                              </p:par>
                            </p:childTnLst>
                          </p:cTn>
                        </p:par>
                      </p:childTnLst>
                    </p:cTn>
                  </p:par>
                </p:childTnLst>
              </p:cTn>
              <p:nextCondLst>
                <p:cond evt="onClick" delay="0">
                  <p:tgtEl>
                    <p:spTgt spid="5"/>
                  </p:tgtEl>
                </p:cond>
              </p:nextCondLst>
            </p:seq>
            <p:seq concurrent="1" nextAc="seek">
              <p:cTn id="88" restart="whenNotActive" fill="hold" evtFilter="cancelBubble" nodeType="interactiveSeq">
                <p:stCondLst>
                  <p:cond evt="onClick" delay="0">
                    <p:tgtEl>
                      <p:spTgt spid="6"/>
                    </p:tgtEl>
                  </p:cond>
                </p:stCondLst>
                <p:endSync evt="end" delay="0">
                  <p:rtn val="all"/>
                </p:endSync>
                <p:childTnLst>
                  <p:par>
                    <p:cTn id="89" fill="hold">
                      <p:stCondLst>
                        <p:cond delay="0"/>
                      </p:stCondLst>
                      <p:childTnLst>
                        <p:par>
                          <p:cTn id="90" fill="hold">
                            <p:stCondLst>
                              <p:cond delay="0"/>
                            </p:stCondLst>
                            <p:childTnLst>
                              <p:par>
                                <p:cTn id="91" presetID="1" presetClass="emph" presetSubtype="2" fill="hold" nodeType="clickEffect">
                                  <p:stCondLst>
                                    <p:cond delay="0"/>
                                  </p:stCondLst>
                                  <p:childTnLst>
                                    <p:animClr clrSpc="rgb" dir="cw">
                                      <p:cBhvr>
                                        <p:cTn id="92" dur="750" fill="hold"/>
                                        <p:tgtEl>
                                          <p:spTgt spid="6"/>
                                        </p:tgtEl>
                                        <p:attrNameLst>
                                          <p:attrName>fillcolor</p:attrName>
                                        </p:attrNameLst>
                                      </p:cBhvr>
                                      <p:to>
                                        <a:schemeClr val="accent2"/>
                                      </p:to>
                                    </p:animClr>
                                    <p:set>
                                      <p:cBhvr>
                                        <p:cTn id="93" dur="750" fill="hold"/>
                                        <p:tgtEl>
                                          <p:spTgt spid="6"/>
                                        </p:tgtEl>
                                        <p:attrNameLst>
                                          <p:attrName>fill.type</p:attrName>
                                        </p:attrNameLst>
                                      </p:cBhvr>
                                      <p:to>
                                        <p:strVal val="solid"/>
                                      </p:to>
                                    </p:set>
                                    <p:set>
                                      <p:cBhvr>
                                        <p:cTn id="94" dur="750" fill="hold"/>
                                        <p:tgtEl>
                                          <p:spTgt spid="6"/>
                                        </p:tgtEl>
                                        <p:attrNameLst>
                                          <p:attrName>fill.on</p:attrName>
                                        </p:attrNameLst>
                                      </p:cBhvr>
                                      <p:to>
                                        <p:strVal val="true"/>
                                      </p:to>
                                    </p:set>
                                  </p:childTnLst>
                                </p:cTn>
                              </p:par>
                              <p:par>
                                <p:cTn id="95" presetID="10" presetClass="exit" presetSubtype="0" fill="hold" grpId="4" nodeType="withEffect">
                                  <p:stCondLst>
                                    <p:cond delay="0"/>
                                  </p:stCondLst>
                                  <p:childTnLst>
                                    <p:animEffect transition="out" filter="fade">
                                      <p:cBhvr>
                                        <p:cTn id="96" dur="500"/>
                                        <p:tgtEl>
                                          <p:spTgt spid="4"/>
                                        </p:tgtEl>
                                      </p:cBhvr>
                                    </p:animEffect>
                                    <p:set>
                                      <p:cBhvr>
                                        <p:cTn id="97" dur="1" fill="hold">
                                          <p:stCondLst>
                                            <p:cond delay="499"/>
                                          </p:stCondLst>
                                        </p:cTn>
                                        <p:tgtEl>
                                          <p:spTgt spid="4"/>
                                        </p:tgtEl>
                                        <p:attrNameLst>
                                          <p:attrName>style.visibility</p:attrName>
                                        </p:attrNameLst>
                                      </p:cBhvr>
                                      <p:to>
                                        <p:strVal val="hidden"/>
                                      </p:to>
                                    </p:set>
                                  </p:childTnLst>
                                </p:cTn>
                              </p:par>
                              <p:par>
                                <p:cTn id="98" presetID="10" presetClass="exit" presetSubtype="0" fill="hold" grpId="4" nodeType="withEffect">
                                  <p:stCondLst>
                                    <p:cond delay="0"/>
                                  </p:stCondLst>
                                  <p:childTnLst>
                                    <p:animEffect transition="out" filter="fade">
                                      <p:cBhvr>
                                        <p:cTn id="99" dur="500"/>
                                        <p:tgtEl>
                                          <p:spTgt spid="5"/>
                                        </p:tgtEl>
                                      </p:cBhvr>
                                    </p:animEffect>
                                    <p:set>
                                      <p:cBhvr>
                                        <p:cTn id="100" dur="1" fill="hold">
                                          <p:stCondLst>
                                            <p:cond delay="499"/>
                                          </p:stCondLst>
                                        </p:cTn>
                                        <p:tgtEl>
                                          <p:spTgt spid="5"/>
                                        </p:tgtEl>
                                        <p:attrNameLst>
                                          <p:attrName>style.visibility</p:attrName>
                                        </p:attrNameLst>
                                      </p:cBhvr>
                                      <p:to>
                                        <p:strVal val="hidden"/>
                                      </p:to>
                                    </p:set>
                                  </p:childTnLst>
                                </p:cTn>
                              </p:par>
                              <p:par>
                                <p:cTn id="101" presetID="10" presetClass="exit" presetSubtype="0" fill="hold" grpId="4" nodeType="withEffect">
                                  <p:stCondLst>
                                    <p:cond delay="0"/>
                                  </p:stCondLst>
                                  <p:childTnLst>
                                    <p:animEffect transition="out" filter="fade">
                                      <p:cBhvr>
                                        <p:cTn id="102" dur="500"/>
                                        <p:tgtEl>
                                          <p:spTgt spid="6"/>
                                        </p:tgtEl>
                                      </p:cBhvr>
                                    </p:animEffect>
                                    <p:set>
                                      <p:cBhvr>
                                        <p:cTn id="103" dur="1" fill="hold">
                                          <p:stCondLst>
                                            <p:cond delay="499"/>
                                          </p:stCondLst>
                                        </p:cTn>
                                        <p:tgtEl>
                                          <p:spTgt spid="6"/>
                                        </p:tgtEl>
                                        <p:attrNameLst>
                                          <p:attrName>style.visibility</p:attrName>
                                        </p:attrNameLst>
                                      </p:cBhvr>
                                      <p:to>
                                        <p:strVal val="hidden"/>
                                      </p:to>
                                    </p:set>
                                  </p:childTnLst>
                                </p:cTn>
                              </p:par>
                            </p:childTnLst>
                          </p:cTn>
                        </p:par>
                        <p:par>
                          <p:cTn id="104" fill="hold">
                            <p:stCondLst>
                              <p:cond delay="750"/>
                            </p:stCondLst>
                            <p:childTnLst>
                              <p:par>
                                <p:cTn id="105" presetID="1" presetClass="emph" presetSubtype="2" fill="hold" nodeType="afterEffect">
                                  <p:stCondLst>
                                    <p:cond delay="0"/>
                                  </p:stCondLst>
                                  <p:childTnLst>
                                    <p:animClr clrSpc="rgb" dir="cw">
                                      <p:cBhvr>
                                        <p:cTn id="106" dur="2000" fill="hold"/>
                                        <p:tgtEl>
                                          <p:spTgt spid="3"/>
                                        </p:tgtEl>
                                        <p:attrNameLst>
                                          <p:attrName>fillcolor</p:attrName>
                                        </p:attrNameLst>
                                      </p:cBhvr>
                                      <p:to>
                                        <a:srgbClr val="FF0000"/>
                                      </p:to>
                                    </p:animClr>
                                    <p:set>
                                      <p:cBhvr>
                                        <p:cTn id="107" dur="2000" fill="hold"/>
                                        <p:tgtEl>
                                          <p:spTgt spid="3"/>
                                        </p:tgtEl>
                                        <p:attrNameLst>
                                          <p:attrName>fill.type</p:attrName>
                                        </p:attrNameLst>
                                      </p:cBhvr>
                                      <p:to>
                                        <p:strVal val="solid"/>
                                      </p:to>
                                    </p:set>
                                    <p:set>
                                      <p:cBhvr>
                                        <p:cTn id="108" dur="2000" fill="hold"/>
                                        <p:tgtEl>
                                          <p:spTgt spid="3"/>
                                        </p:tgtEl>
                                        <p:attrNameLst>
                                          <p:attrName>fill.on</p:attrName>
                                        </p:attrNameLst>
                                      </p:cBhvr>
                                      <p:to>
                                        <p:strVal val="true"/>
                                      </p:to>
                                    </p:set>
                                  </p:childTnLst>
                                </p:cTn>
                              </p:par>
                            </p:childTnLst>
                          </p:cTn>
                        </p:par>
                      </p:childTnLst>
                    </p:cTn>
                  </p:par>
                </p:childTnLst>
              </p:cTn>
              <p:nextCondLst>
                <p:cond evt="onClick" delay="0">
                  <p:tgtEl>
                    <p:spTgt spid="6"/>
                  </p:tgtEl>
                </p:cond>
              </p:nextCondLst>
            </p:seq>
          </p:childTnLst>
        </p:cTn>
      </p:par>
    </p:tnLst>
    <p:bldLst>
      <p:bldP spid="2" grpId="0" animBg="1"/>
      <p:bldP spid="3" grpId="0" animBg="1"/>
      <p:bldP spid="4" grpId="0" animBg="1"/>
      <p:bldP spid="4" grpId="1" animBg="1"/>
      <p:bldP spid="4" grpId="2" animBg="1"/>
      <p:bldP spid="4" grpId="3" animBg="1"/>
      <p:bldP spid="4" grpId="4" animBg="1"/>
      <p:bldP spid="5" grpId="0" animBg="1"/>
      <p:bldP spid="5" grpId="1" animBg="1"/>
      <p:bldP spid="5" grpId="2" animBg="1"/>
      <p:bldP spid="5" grpId="3" animBg="1"/>
      <p:bldP spid="5" grpId="4" animBg="1"/>
      <p:bldP spid="6" grpId="0" animBg="1"/>
      <p:bldP spid="6" grpId="1" animBg="1"/>
      <p:bldP spid="6" grpId="2" animBg="1"/>
      <p:bldP spid="6" grpId="3" animBg="1"/>
      <p:bldP spid="6" grpId="4"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8CBA02D-7831-45E1-81DF-C08F1B8F5595}"/>
              </a:ext>
            </a:extLst>
          </p:cNvPr>
          <p:cNvSpPr txBox="1"/>
          <p:nvPr/>
        </p:nvSpPr>
        <p:spPr>
          <a:xfrm>
            <a:off x="2405406" y="1527143"/>
            <a:ext cx="7381187" cy="430887"/>
          </a:xfrm>
          <a:prstGeom prst="rect">
            <a:avLst/>
          </a:prstGeom>
          <a:noFill/>
        </p:spPr>
        <p:txBody>
          <a:bodyPr wrap="square" rtlCol="0">
            <a:spAutoFit/>
          </a:bodyPr>
          <a:lstStyle/>
          <a:p>
            <a:r>
              <a:rPr lang="en-US" sz="2200" dirty="0"/>
              <a:t>➠ </a:t>
            </a:r>
            <a:r>
              <a:rPr lang="en-US" sz="2200" dirty="0" err="1"/>
              <a:t>Trong</a:t>
            </a:r>
            <a:r>
              <a:rPr lang="en-US" sz="2200" dirty="0"/>
              <a:t> báo cáo </a:t>
            </a:r>
            <a:r>
              <a:rPr lang="en-US" sz="2200" dirty="0" err="1"/>
              <a:t>chính</a:t>
            </a:r>
            <a:r>
              <a:rPr lang="en-US" sz="2200" dirty="0"/>
              <a:t> </a:t>
            </a:r>
            <a:r>
              <a:rPr lang="en-US" sz="2200" dirty="0" err="1"/>
              <a:t>trị</a:t>
            </a:r>
            <a:r>
              <a:rPr lang="en-US" sz="2200" dirty="0"/>
              <a:t> </a:t>
            </a:r>
            <a:r>
              <a:rPr lang="en-US" sz="2200" dirty="0" err="1"/>
              <a:t>tại</a:t>
            </a:r>
            <a:r>
              <a:rPr lang="en-US" sz="2200" dirty="0"/>
              <a:t> </a:t>
            </a:r>
            <a:r>
              <a:rPr lang="en-US" sz="2200" dirty="0" err="1"/>
              <a:t>Đại</a:t>
            </a:r>
            <a:r>
              <a:rPr lang="en-US" sz="2200" dirty="0"/>
              <a:t> </a:t>
            </a:r>
            <a:r>
              <a:rPr lang="en-US" sz="2200" dirty="0" err="1"/>
              <a:t>hội</a:t>
            </a:r>
            <a:r>
              <a:rPr lang="en-US" sz="2200" dirty="0"/>
              <a:t> II </a:t>
            </a:r>
          </a:p>
        </p:txBody>
      </p:sp>
    </p:spTree>
    <p:extLst>
      <p:ext uri="{BB962C8B-B14F-4D97-AF65-F5344CB8AC3E}">
        <p14:creationId xmlns:p14="http://schemas.microsoft.com/office/powerpoint/2010/main" val="651440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7F3137A4-C016-4DFB-95EA-114C8D67D55E}"/>
              </a:ext>
            </a:extLst>
          </p:cNvPr>
          <p:cNvSpPr/>
          <p:nvPr/>
        </p:nvSpPr>
        <p:spPr>
          <a:xfrm>
            <a:off x="1372386" y="650449"/>
            <a:ext cx="9447228" cy="2592372"/>
          </a:xfrm>
          <a:prstGeom prst="round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000" dirty="0"/>
              <a:t>6. </a:t>
            </a:r>
            <a:r>
              <a:rPr lang="en-US" sz="2000" dirty="0" err="1"/>
              <a:t>Mục</a:t>
            </a:r>
            <a:r>
              <a:rPr lang="en-US" sz="2000" dirty="0"/>
              <a:t> </a:t>
            </a:r>
            <a:r>
              <a:rPr lang="en-US" sz="2000" dirty="0" err="1"/>
              <a:t>đích</a:t>
            </a:r>
            <a:r>
              <a:rPr lang="en-US" sz="2000" dirty="0"/>
              <a:t> </a:t>
            </a:r>
            <a:r>
              <a:rPr lang="en-US" sz="2000" dirty="0" err="1"/>
              <a:t>của</a:t>
            </a:r>
            <a:r>
              <a:rPr lang="en-US" sz="2000" dirty="0"/>
              <a:t> </a:t>
            </a:r>
            <a:r>
              <a:rPr lang="en-US" sz="2000" dirty="0" err="1"/>
              <a:t>đoàn</a:t>
            </a:r>
            <a:r>
              <a:rPr lang="en-US" sz="2000" dirty="0"/>
              <a:t> </a:t>
            </a:r>
            <a:r>
              <a:rPr lang="en-US" sz="2000" dirty="0" err="1"/>
              <a:t>kết</a:t>
            </a:r>
            <a:r>
              <a:rPr lang="en-US" sz="2000" dirty="0"/>
              <a:t> </a:t>
            </a:r>
            <a:r>
              <a:rPr lang="en-US" sz="2000" dirty="0" err="1"/>
              <a:t>quốc</a:t>
            </a:r>
            <a:r>
              <a:rPr lang="en-US" sz="2000" dirty="0"/>
              <a:t> </a:t>
            </a:r>
            <a:r>
              <a:rPr lang="en-US" sz="2000" dirty="0" err="1"/>
              <a:t>tế</a:t>
            </a:r>
            <a:r>
              <a:rPr lang="en-US" sz="2000" dirty="0"/>
              <a:t> </a:t>
            </a:r>
            <a:r>
              <a:rPr lang="en-US" sz="2000" dirty="0" err="1"/>
              <a:t>là</a:t>
            </a:r>
            <a:r>
              <a:rPr lang="en-US" sz="2000" dirty="0"/>
              <a:t>:</a:t>
            </a:r>
          </a:p>
        </p:txBody>
      </p:sp>
      <p:sp>
        <p:nvSpPr>
          <p:cNvPr id="3" name="Rectangle: Rounded Corners 2">
            <a:extLst>
              <a:ext uri="{FF2B5EF4-FFF2-40B4-BE49-F238E27FC236}">
                <a16:creationId xmlns:a16="http://schemas.microsoft.com/office/drawing/2014/main" id="{E41D11B0-759A-4DBD-8C2E-FFCD0CDE8481}"/>
              </a:ext>
            </a:extLst>
          </p:cNvPr>
          <p:cNvSpPr/>
          <p:nvPr/>
        </p:nvSpPr>
        <p:spPr>
          <a:xfrm>
            <a:off x="1451728" y="3535051"/>
            <a:ext cx="4644272" cy="1197206"/>
          </a:xfrm>
          <a:prstGeom prst="round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3"/>
          </a:lnRef>
          <a:fillRef idx="2">
            <a:schemeClr val="accent3"/>
          </a:fillRef>
          <a:effectRef idx="1">
            <a:schemeClr val="accent3"/>
          </a:effectRef>
          <a:fontRef idx="minor">
            <a:schemeClr val="dk1"/>
          </a:fontRef>
        </p:style>
        <p:txBody>
          <a:bodyPr rtlCol="0" anchor="ctr"/>
          <a:lstStyle/>
          <a:p>
            <a:pPr algn="ctr"/>
            <a:r>
              <a:rPr lang="vi-VN" sz="2000"/>
              <a:t>A. Tăng cường sự đồng tình ủng hộ, giúp đỡ của các lực lượng quốc tế, nhằm tăng thêm sức mạnh nội lực để thực hiện thắng lợi nhiệm vụ cách mạng.</a:t>
            </a:r>
            <a:endParaRPr lang="en-US" sz="2000" dirty="0"/>
          </a:p>
        </p:txBody>
      </p:sp>
      <p:sp>
        <p:nvSpPr>
          <p:cNvPr id="4" name="Rectangle: Rounded Corners 3">
            <a:extLst>
              <a:ext uri="{FF2B5EF4-FFF2-40B4-BE49-F238E27FC236}">
                <a16:creationId xmlns:a16="http://schemas.microsoft.com/office/drawing/2014/main" id="{9E3EBE6A-F217-4526-A613-ECC1D258E525}"/>
              </a:ext>
            </a:extLst>
          </p:cNvPr>
          <p:cNvSpPr/>
          <p:nvPr/>
        </p:nvSpPr>
        <p:spPr>
          <a:xfrm>
            <a:off x="6175342" y="3535051"/>
            <a:ext cx="4644272" cy="1197206"/>
          </a:xfrm>
          <a:prstGeom prst="round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3"/>
          </a:lnRef>
          <a:fillRef idx="2">
            <a:schemeClr val="accent3"/>
          </a:fillRef>
          <a:effectRef idx="1">
            <a:schemeClr val="accent3"/>
          </a:effectRef>
          <a:fontRef idx="minor">
            <a:schemeClr val="dk1"/>
          </a:fontRef>
        </p:style>
        <p:txBody>
          <a:bodyPr rtlCol="0" anchor="ctr"/>
          <a:lstStyle/>
          <a:p>
            <a:pPr algn="ctr"/>
            <a:r>
              <a:rPr lang="vi-VN" sz="2000"/>
              <a:t>B. Cùng hợp tác và phát triển quân sự giúp Việt Nam khẳng định vị thế quốc tế, tránh sự dòm ngó của các nước muốn mở rộng lãnh thổ.</a:t>
            </a:r>
            <a:endParaRPr lang="en-US" sz="2000" dirty="0"/>
          </a:p>
        </p:txBody>
      </p:sp>
      <p:sp>
        <p:nvSpPr>
          <p:cNvPr id="5" name="Rectangle: Rounded Corners 4">
            <a:extLst>
              <a:ext uri="{FF2B5EF4-FFF2-40B4-BE49-F238E27FC236}">
                <a16:creationId xmlns:a16="http://schemas.microsoft.com/office/drawing/2014/main" id="{73BC95CC-E13A-4C40-8245-856F05C68AD0}"/>
              </a:ext>
            </a:extLst>
          </p:cNvPr>
          <p:cNvSpPr/>
          <p:nvPr/>
        </p:nvSpPr>
        <p:spPr>
          <a:xfrm>
            <a:off x="1451728" y="4818667"/>
            <a:ext cx="4644272" cy="1197206"/>
          </a:xfrm>
          <a:prstGeom prst="round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3"/>
          </a:lnRef>
          <a:fillRef idx="2">
            <a:schemeClr val="accent3"/>
          </a:fillRef>
          <a:effectRef idx="1">
            <a:schemeClr val="accent3"/>
          </a:effectRef>
          <a:fontRef idx="minor">
            <a:schemeClr val="dk1"/>
          </a:fontRef>
        </p:style>
        <p:txBody>
          <a:bodyPr rtlCol="0" anchor="ctr"/>
          <a:lstStyle/>
          <a:p>
            <a:pPr algn="ctr"/>
            <a:r>
              <a:rPr lang="vi-VN" sz="2000"/>
              <a:t>C. Dựa vào các nước hợp tác để phát triển mọi mặt đường lối cách mạng của nước nhà.</a:t>
            </a:r>
            <a:endParaRPr lang="en-US" sz="2000" dirty="0"/>
          </a:p>
        </p:txBody>
      </p:sp>
      <p:sp>
        <p:nvSpPr>
          <p:cNvPr id="6" name="Rectangle: Rounded Corners 5">
            <a:extLst>
              <a:ext uri="{FF2B5EF4-FFF2-40B4-BE49-F238E27FC236}">
                <a16:creationId xmlns:a16="http://schemas.microsoft.com/office/drawing/2014/main" id="{0B07EF8B-725E-48B2-AE30-3922B602C80B}"/>
              </a:ext>
            </a:extLst>
          </p:cNvPr>
          <p:cNvSpPr/>
          <p:nvPr/>
        </p:nvSpPr>
        <p:spPr>
          <a:xfrm>
            <a:off x="6175342" y="4785674"/>
            <a:ext cx="4644272" cy="1197206"/>
          </a:xfrm>
          <a:prstGeom prst="round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err="1"/>
              <a:t>D.Tất</a:t>
            </a:r>
            <a:r>
              <a:rPr lang="en-US" dirty="0"/>
              <a:t> </a:t>
            </a:r>
            <a:r>
              <a:rPr lang="en-US" dirty="0" err="1"/>
              <a:t>cà</a:t>
            </a:r>
            <a:r>
              <a:rPr lang="en-US" dirty="0"/>
              <a:t> </a:t>
            </a:r>
            <a:r>
              <a:rPr lang="en-US" dirty="0" err="1"/>
              <a:t>các</a:t>
            </a:r>
            <a:r>
              <a:rPr lang="en-US" dirty="0"/>
              <a:t> ý </a:t>
            </a:r>
            <a:r>
              <a:rPr lang="en-US" dirty="0" err="1"/>
              <a:t>trên</a:t>
            </a:r>
            <a:endParaRPr lang="en-US" sz="2000" dirty="0"/>
          </a:p>
        </p:txBody>
      </p:sp>
    </p:spTree>
    <p:extLst>
      <p:ext uri="{BB962C8B-B14F-4D97-AF65-F5344CB8AC3E}">
        <p14:creationId xmlns:p14="http://schemas.microsoft.com/office/powerpoint/2010/main" val="148481584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100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200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1000"/>
                                        <p:tgtEl>
                                          <p:spTgt spid="4"/>
                                        </p:tgtEl>
                                      </p:cBhvr>
                                    </p:animEffect>
                                    <p:anim calcmode="lin" valueType="num">
                                      <p:cBhvr>
                                        <p:cTn id="18" dur="1000" fill="hold"/>
                                        <p:tgtEl>
                                          <p:spTgt spid="4"/>
                                        </p:tgtEl>
                                        <p:attrNameLst>
                                          <p:attrName>ppt_x</p:attrName>
                                        </p:attrNameLst>
                                      </p:cBhvr>
                                      <p:tavLst>
                                        <p:tav tm="0">
                                          <p:val>
                                            <p:strVal val="#ppt_x"/>
                                          </p:val>
                                        </p:tav>
                                        <p:tav tm="100000">
                                          <p:val>
                                            <p:strVal val="#ppt_x"/>
                                          </p:val>
                                        </p:tav>
                                      </p:tavLst>
                                    </p:anim>
                                    <p:anim calcmode="lin" valueType="num">
                                      <p:cBhvr>
                                        <p:cTn id="19" dur="1000" fill="hold"/>
                                        <p:tgtEl>
                                          <p:spTgt spid="4"/>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30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1000"/>
                                        <p:tgtEl>
                                          <p:spTgt spid="5"/>
                                        </p:tgtEl>
                                      </p:cBhvr>
                                    </p:animEffect>
                                    <p:anim calcmode="lin" valueType="num">
                                      <p:cBhvr>
                                        <p:cTn id="23" dur="1000" fill="hold"/>
                                        <p:tgtEl>
                                          <p:spTgt spid="5"/>
                                        </p:tgtEl>
                                        <p:attrNameLst>
                                          <p:attrName>ppt_x</p:attrName>
                                        </p:attrNameLst>
                                      </p:cBhvr>
                                      <p:tavLst>
                                        <p:tav tm="0">
                                          <p:val>
                                            <p:strVal val="#ppt_x"/>
                                          </p:val>
                                        </p:tav>
                                        <p:tav tm="100000">
                                          <p:val>
                                            <p:strVal val="#ppt_x"/>
                                          </p:val>
                                        </p:tav>
                                      </p:tavLst>
                                    </p:anim>
                                    <p:anim calcmode="lin" valueType="num">
                                      <p:cBhvr>
                                        <p:cTn id="24" dur="1000" fill="hold"/>
                                        <p:tgtEl>
                                          <p:spTgt spid="5"/>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400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1000"/>
                                        <p:tgtEl>
                                          <p:spTgt spid="6"/>
                                        </p:tgtEl>
                                      </p:cBhvr>
                                    </p:animEffect>
                                    <p:anim calcmode="lin" valueType="num">
                                      <p:cBhvr>
                                        <p:cTn id="28" dur="1000" fill="hold"/>
                                        <p:tgtEl>
                                          <p:spTgt spid="6"/>
                                        </p:tgtEl>
                                        <p:attrNameLst>
                                          <p:attrName>ppt_x</p:attrName>
                                        </p:attrNameLst>
                                      </p:cBhvr>
                                      <p:tavLst>
                                        <p:tav tm="0">
                                          <p:val>
                                            <p:strVal val="#ppt_x"/>
                                          </p:val>
                                        </p:tav>
                                        <p:tav tm="100000">
                                          <p:val>
                                            <p:strVal val="#ppt_x"/>
                                          </p:val>
                                        </p:tav>
                                      </p:tavLst>
                                    </p:anim>
                                    <p:anim calcmode="lin" valueType="num">
                                      <p:cBhvr>
                                        <p:cTn id="2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seq concurrent="1" nextAc="seek">
              <p:cTn id="30" restart="whenNotActive" fill="hold" evtFilter="cancelBubble" nodeType="interactiveSeq">
                <p:stCondLst>
                  <p:cond evt="onClick" delay="0">
                    <p:tgtEl>
                      <p:spTgt spid="3"/>
                    </p:tgtEl>
                  </p:cond>
                </p:stCondLst>
                <p:endSync evt="end" delay="0">
                  <p:rtn val="all"/>
                </p:endSync>
                <p:childTnLst>
                  <p:par>
                    <p:cTn id="31" fill="hold">
                      <p:stCondLst>
                        <p:cond delay="0"/>
                      </p:stCondLst>
                      <p:childTnLst>
                        <p:par>
                          <p:cTn id="32" fill="hold">
                            <p:stCondLst>
                              <p:cond delay="0"/>
                            </p:stCondLst>
                            <p:childTnLst>
                              <p:par>
                                <p:cTn id="33" presetID="1" presetClass="emph" presetSubtype="2" fill="hold" nodeType="clickEffect">
                                  <p:stCondLst>
                                    <p:cond delay="0"/>
                                  </p:stCondLst>
                                  <p:childTnLst>
                                    <p:animClr clrSpc="rgb" dir="cw">
                                      <p:cBhvr>
                                        <p:cTn id="34" dur="750" fill="hold"/>
                                        <p:tgtEl>
                                          <p:spTgt spid="3"/>
                                        </p:tgtEl>
                                        <p:attrNameLst>
                                          <p:attrName>fillcolor</p:attrName>
                                        </p:attrNameLst>
                                      </p:cBhvr>
                                      <p:to>
                                        <a:schemeClr val="accent2"/>
                                      </p:to>
                                    </p:animClr>
                                    <p:set>
                                      <p:cBhvr>
                                        <p:cTn id="35" dur="750" fill="hold"/>
                                        <p:tgtEl>
                                          <p:spTgt spid="3"/>
                                        </p:tgtEl>
                                        <p:attrNameLst>
                                          <p:attrName>fill.type</p:attrName>
                                        </p:attrNameLst>
                                      </p:cBhvr>
                                      <p:to>
                                        <p:strVal val="solid"/>
                                      </p:to>
                                    </p:set>
                                    <p:set>
                                      <p:cBhvr>
                                        <p:cTn id="36" dur="750" fill="hold"/>
                                        <p:tgtEl>
                                          <p:spTgt spid="3"/>
                                        </p:tgtEl>
                                        <p:attrNameLst>
                                          <p:attrName>fill.on</p:attrName>
                                        </p:attrNameLst>
                                      </p:cBhvr>
                                      <p:to>
                                        <p:strVal val="true"/>
                                      </p:to>
                                    </p:set>
                                  </p:childTnLst>
                                </p:cTn>
                              </p:par>
                              <p:par>
                                <p:cTn id="37" presetID="10" presetClass="exit" presetSubtype="0" fill="hold" grpId="1" nodeType="withEffect">
                                  <p:stCondLst>
                                    <p:cond delay="0"/>
                                  </p:stCondLst>
                                  <p:childTnLst>
                                    <p:animEffect transition="out" filter="fade">
                                      <p:cBhvr>
                                        <p:cTn id="38" dur="500"/>
                                        <p:tgtEl>
                                          <p:spTgt spid="4"/>
                                        </p:tgtEl>
                                      </p:cBhvr>
                                    </p:animEffect>
                                    <p:set>
                                      <p:cBhvr>
                                        <p:cTn id="39" dur="1" fill="hold">
                                          <p:stCondLst>
                                            <p:cond delay="499"/>
                                          </p:stCondLst>
                                        </p:cTn>
                                        <p:tgtEl>
                                          <p:spTgt spid="4"/>
                                        </p:tgtEl>
                                        <p:attrNameLst>
                                          <p:attrName>style.visibility</p:attrName>
                                        </p:attrNameLst>
                                      </p:cBhvr>
                                      <p:to>
                                        <p:strVal val="hidden"/>
                                      </p:to>
                                    </p:set>
                                  </p:childTnLst>
                                </p:cTn>
                              </p:par>
                              <p:par>
                                <p:cTn id="40" presetID="10" presetClass="exit" presetSubtype="0" fill="hold" grpId="1" nodeType="withEffect">
                                  <p:stCondLst>
                                    <p:cond delay="0"/>
                                  </p:stCondLst>
                                  <p:childTnLst>
                                    <p:animEffect transition="out" filter="fade">
                                      <p:cBhvr>
                                        <p:cTn id="41" dur="500"/>
                                        <p:tgtEl>
                                          <p:spTgt spid="5"/>
                                        </p:tgtEl>
                                      </p:cBhvr>
                                    </p:animEffect>
                                    <p:set>
                                      <p:cBhvr>
                                        <p:cTn id="42" dur="1" fill="hold">
                                          <p:stCondLst>
                                            <p:cond delay="499"/>
                                          </p:stCondLst>
                                        </p:cTn>
                                        <p:tgtEl>
                                          <p:spTgt spid="5"/>
                                        </p:tgtEl>
                                        <p:attrNameLst>
                                          <p:attrName>style.visibility</p:attrName>
                                        </p:attrNameLst>
                                      </p:cBhvr>
                                      <p:to>
                                        <p:strVal val="hidden"/>
                                      </p:to>
                                    </p:set>
                                  </p:childTnLst>
                                </p:cTn>
                              </p:par>
                              <p:par>
                                <p:cTn id="43" presetID="10" presetClass="exit" presetSubtype="0" fill="hold" grpId="1" nodeType="withEffect">
                                  <p:stCondLst>
                                    <p:cond delay="0"/>
                                  </p:stCondLst>
                                  <p:childTnLst>
                                    <p:animEffect transition="out" filter="fade">
                                      <p:cBhvr>
                                        <p:cTn id="44" dur="500"/>
                                        <p:tgtEl>
                                          <p:spTgt spid="6"/>
                                        </p:tgtEl>
                                      </p:cBhvr>
                                    </p:animEffect>
                                    <p:set>
                                      <p:cBhvr>
                                        <p:cTn id="45" dur="1" fill="hold">
                                          <p:stCondLst>
                                            <p:cond delay="499"/>
                                          </p:stCondLst>
                                        </p:cTn>
                                        <p:tgtEl>
                                          <p:spTgt spid="6"/>
                                        </p:tgtEl>
                                        <p:attrNameLst>
                                          <p:attrName>style.visibility</p:attrName>
                                        </p:attrNameLst>
                                      </p:cBhvr>
                                      <p:to>
                                        <p:strVal val="hidden"/>
                                      </p:to>
                                    </p:set>
                                  </p:childTnLst>
                                </p:cTn>
                              </p:par>
                            </p:childTnLst>
                          </p:cTn>
                        </p:par>
                      </p:childTnLst>
                    </p:cTn>
                  </p:par>
                </p:childTnLst>
              </p:cTn>
              <p:nextCondLst>
                <p:cond evt="onClick" delay="0">
                  <p:tgtEl>
                    <p:spTgt spid="3"/>
                  </p:tgtEl>
                </p:cond>
              </p:nextCondLst>
            </p:seq>
            <p:seq concurrent="1" nextAc="seek">
              <p:cTn id="46" restart="whenNotActive" fill="hold" evtFilter="cancelBubble" nodeType="interactiveSeq">
                <p:stCondLst>
                  <p:cond evt="onClick" delay="0">
                    <p:tgtEl>
                      <p:spTgt spid="4"/>
                    </p:tgtEl>
                  </p:cond>
                </p:stCondLst>
                <p:endSync evt="end" delay="0">
                  <p:rtn val="all"/>
                </p:endSync>
                <p:childTnLst>
                  <p:par>
                    <p:cTn id="47" fill="hold">
                      <p:stCondLst>
                        <p:cond delay="0"/>
                      </p:stCondLst>
                      <p:childTnLst>
                        <p:par>
                          <p:cTn id="48" fill="hold">
                            <p:stCondLst>
                              <p:cond delay="0"/>
                            </p:stCondLst>
                            <p:childTnLst>
                              <p:par>
                                <p:cTn id="49" presetID="1" presetClass="emph" presetSubtype="2" fill="hold" nodeType="clickEffect">
                                  <p:stCondLst>
                                    <p:cond delay="0"/>
                                  </p:stCondLst>
                                  <p:childTnLst>
                                    <p:animClr clrSpc="rgb" dir="cw">
                                      <p:cBhvr>
                                        <p:cTn id="50" dur="750" fill="hold"/>
                                        <p:tgtEl>
                                          <p:spTgt spid="4"/>
                                        </p:tgtEl>
                                        <p:attrNameLst>
                                          <p:attrName>fillcolor</p:attrName>
                                        </p:attrNameLst>
                                      </p:cBhvr>
                                      <p:to>
                                        <a:schemeClr val="accent2"/>
                                      </p:to>
                                    </p:animClr>
                                    <p:set>
                                      <p:cBhvr>
                                        <p:cTn id="51" dur="750" fill="hold"/>
                                        <p:tgtEl>
                                          <p:spTgt spid="4"/>
                                        </p:tgtEl>
                                        <p:attrNameLst>
                                          <p:attrName>fill.type</p:attrName>
                                        </p:attrNameLst>
                                      </p:cBhvr>
                                      <p:to>
                                        <p:strVal val="solid"/>
                                      </p:to>
                                    </p:set>
                                    <p:set>
                                      <p:cBhvr>
                                        <p:cTn id="52" dur="750" fill="hold"/>
                                        <p:tgtEl>
                                          <p:spTgt spid="4"/>
                                        </p:tgtEl>
                                        <p:attrNameLst>
                                          <p:attrName>fill.on</p:attrName>
                                        </p:attrNameLst>
                                      </p:cBhvr>
                                      <p:to>
                                        <p:strVal val="true"/>
                                      </p:to>
                                    </p:set>
                                  </p:childTnLst>
                                </p:cTn>
                              </p:par>
                              <p:par>
                                <p:cTn id="53" presetID="10" presetClass="exit" presetSubtype="0" fill="hold" grpId="2" nodeType="withEffect">
                                  <p:stCondLst>
                                    <p:cond delay="0"/>
                                  </p:stCondLst>
                                  <p:childTnLst>
                                    <p:animEffect transition="out" filter="fade">
                                      <p:cBhvr>
                                        <p:cTn id="54" dur="500"/>
                                        <p:tgtEl>
                                          <p:spTgt spid="4"/>
                                        </p:tgtEl>
                                      </p:cBhvr>
                                    </p:animEffect>
                                    <p:set>
                                      <p:cBhvr>
                                        <p:cTn id="55" dur="1" fill="hold">
                                          <p:stCondLst>
                                            <p:cond delay="499"/>
                                          </p:stCondLst>
                                        </p:cTn>
                                        <p:tgtEl>
                                          <p:spTgt spid="4"/>
                                        </p:tgtEl>
                                        <p:attrNameLst>
                                          <p:attrName>style.visibility</p:attrName>
                                        </p:attrNameLst>
                                      </p:cBhvr>
                                      <p:to>
                                        <p:strVal val="hidden"/>
                                      </p:to>
                                    </p:set>
                                  </p:childTnLst>
                                </p:cTn>
                              </p:par>
                              <p:par>
                                <p:cTn id="56" presetID="10" presetClass="exit" presetSubtype="0" fill="hold" grpId="2" nodeType="withEffect">
                                  <p:stCondLst>
                                    <p:cond delay="0"/>
                                  </p:stCondLst>
                                  <p:childTnLst>
                                    <p:animEffect transition="out" filter="fade">
                                      <p:cBhvr>
                                        <p:cTn id="57" dur="500"/>
                                        <p:tgtEl>
                                          <p:spTgt spid="5"/>
                                        </p:tgtEl>
                                      </p:cBhvr>
                                    </p:animEffect>
                                    <p:set>
                                      <p:cBhvr>
                                        <p:cTn id="58" dur="1" fill="hold">
                                          <p:stCondLst>
                                            <p:cond delay="499"/>
                                          </p:stCondLst>
                                        </p:cTn>
                                        <p:tgtEl>
                                          <p:spTgt spid="5"/>
                                        </p:tgtEl>
                                        <p:attrNameLst>
                                          <p:attrName>style.visibility</p:attrName>
                                        </p:attrNameLst>
                                      </p:cBhvr>
                                      <p:to>
                                        <p:strVal val="hidden"/>
                                      </p:to>
                                    </p:set>
                                  </p:childTnLst>
                                </p:cTn>
                              </p:par>
                              <p:par>
                                <p:cTn id="59" presetID="10" presetClass="exit" presetSubtype="0" fill="hold" grpId="2" nodeType="withEffect">
                                  <p:stCondLst>
                                    <p:cond delay="0"/>
                                  </p:stCondLst>
                                  <p:childTnLst>
                                    <p:animEffect transition="out" filter="fade">
                                      <p:cBhvr>
                                        <p:cTn id="60" dur="500"/>
                                        <p:tgtEl>
                                          <p:spTgt spid="6"/>
                                        </p:tgtEl>
                                      </p:cBhvr>
                                    </p:animEffect>
                                    <p:set>
                                      <p:cBhvr>
                                        <p:cTn id="61" dur="1" fill="hold">
                                          <p:stCondLst>
                                            <p:cond delay="499"/>
                                          </p:stCondLst>
                                        </p:cTn>
                                        <p:tgtEl>
                                          <p:spTgt spid="6"/>
                                        </p:tgtEl>
                                        <p:attrNameLst>
                                          <p:attrName>style.visibility</p:attrName>
                                        </p:attrNameLst>
                                      </p:cBhvr>
                                      <p:to>
                                        <p:strVal val="hidden"/>
                                      </p:to>
                                    </p:set>
                                  </p:childTnLst>
                                </p:cTn>
                              </p:par>
                            </p:childTnLst>
                          </p:cTn>
                        </p:par>
                        <p:par>
                          <p:cTn id="62" fill="hold">
                            <p:stCondLst>
                              <p:cond delay="750"/>
                            </p:stCondLst>
                            <p:childTnLst>
                              <p:par>
                                <p:cTn id="63" presetID="1" presetClass="emph" presetSubtype="2" fill="hold" nodeType="afterEffect">
                                  <p:stCondLst>
                                    <p:cond delay="0"/>
                                  </p:stCondLst>
                                  <p:childTnLst>
                                    <p:animClr clrSpc="rgb" dir="cw">
                                      <p:cBhvr>
                                        <p:cTn id="64" dur="2000" fill="hold"/>
                                        <p:tgtEl>
                                          <p:spTgt spid="3"/>
                                        </p:tgtEl>
                                        <p:attrNameLst>
                                          <p:attrName>fillcolor</p:attrName>
                                        </p:attrNameLst>
                                      </p:cBhvr>
                                      <p:to>
                                        <a:srgbClr val="FF0000"/>
                                      </p:to>
                                    </p:animClr>
                                    <p:set>
                                      <p:cBhvr>
                                        <p:cTn id="65" dur="2000" fill="hold"/>
                                        <p:tgtEl>
                                          <p:spTgt spid="3"/>
                                        </p:tgtEl>
                                        <p:attrNameLst>
                                          <p:attrName>fill.type</p:attrName>
                                        </p:attrNameLst>
                                      </p:cBhvr>
                                      <p:to>
                                        <p:strVal val="solid"/>
                                      </p:to>
                                    </p:set>
                                    <p:set>
                                      <p:cBhvr>
                                        <p:cTn id="66" dur="2000" fill="hold"/>
                                        <p:tgtEl>
                                          <p:spTgt spid="3"/>
                                        </p:tgtEl>
                                        <p:attrNameLst>
                                          <p:attrName>fill.on</p:attrName>
                                        </p:attrNameLst>
                                      </p:cBhvr>
                                      <p:to>
                                        <p:strVal val="true"/>
                                      </p:to>
                                    </p:set>
                                  </p:childTnLst>
                                </p:cTn>
                              </p:par>
                            </p:childTnLst>
                          </p:cTn>
                        </p:par>
                      </p:childTnLst>
                    </p:cTn>
                  </p:par>
                </p:childTnLst>
              </p:cTn>
              <p:nextCondLst>
                <p:cond evt="onClick" delay="0">
                  <p:tgtEl>
                    <p:spTgt spid="4"/>
                  </p:tgtEl>
                </p:cond>
              </p:nextCondLst>
            </p:seq>
            <p:seq concurrent="1" nextAc="seek">
              <p:cTn id="67" restart="whenNotActive" fill="hold" evtFilter="cancelBubble" nodeType="interactiveSeq">
                <p:stCondLst>
                  <p:cond evt="onClick" delay="0">
                    <p:tgtEl>
                      <p:spTgt spid="5"/>
                    </p:tgtEl>
                  </p:cond>
                </p:stCondLst>
                <p:endSync evt="end" delay="0">
                  <p:rtn val="all"/>
                </p:endSync>
                <p:childTnLst>
                  <p:par>
                    <p:cTn id="68" fill="hold">
                      <p:stCondLst>
                        <p:cond delay="0"/>
                      </p:stCondLst>
                      <p:childTnLst>
                        <p:par>
                          <p:cTn id="69" fill="hold">
                            <p:stCondLst>
                              <p:cond delay="0"/>
                            </p:stCondLst>
                            <p:childTnLst>
                              <p:par>
                                <p:cTn id="70" presetID="1" presetClass="emph" presetSubtype="2" fill="hold" nodeType="clickEffect">
                                  <p:stCondLst>
                                    <p:cond delay="0"/>
                                  </p:stCondLst>
                                  <p:childTnLst>
                                    <p:animClr clrSpc="rgb" dir="cw">
                                      <p:cBhvr>
                                        <p:cTn id="71" dur="750" fill="hold"/>
                                        <p:tgtEl>
                                          <p:spTgt spid="5"/>
                                        </p:tgtEl>
                                        <p:attrNameLst>
                                          <p:attrName>fillcolor</p:attrName>
                                        </p:attrNameLst>
                                      </p:cBhvr>
                                      <p:to>
                                        <a:schemeClr val="accent2"/>
                                      </p:to>
                                    </p:animClr>
                                    <p:set>
                                      <p:cBhvr>
                                        <p:cTn id="72" dur="750" fill="hold"/>
                                        <p:tgtEl>
                                          <p:spTgt spid="5"/>
                                        </p:tgtEl>
                                        <p:attrNameLst>
                                          <p:attrName>fill.type</p:attrName>
                                        </p:attrNameLst>
                                      </p:cBhvr>
                                      <p:to>
                                        <p:strVal val="solid"/>
                                      </p:to>
                                    </p:set>
                                    <p:set>
                                      <p:cBhvr>
                                        <p:cTn id="73" dur="750" fill="hold"/>
                                        <p:tgtEl>
                                          <p:spTgt spid="5"/>
                                        </p:tgtEl>
                                        <p:attrNameLst>
                                          <p:attrName>fill.on</p:attrName>
                                        </p:attrNameLst>
                                      </p:cBhvr>
                                      <p:to>
                                        <p:strVal val="true"/>
                                      </p:to>
                                    </p:set>
                                  </p:childTnLst>
                                </p:cTn>
                              </p:par>
                              <p:par>
                                <p:cTn id="74" presetID="10" presetClass="exit" presetSubtype="0" fill="hold" grpId="3" nodeType="withEffect">
                                  <p:stCondLst>
                                    <p:cond delay="0"/>
                                  </p:stCondLst>
                                  <p:childTnLst>
                                    <p:animEffect transition="out" filter="fade">
                                      <p:cBhvr>
                                        <p:cTn id="75" dur="500"/>
                                        <p:tgtEl>
                                          <p:spTgt spid="4"/>
                                        </p:tgtEl>
                                      </p:cBhvr>
                                    </p:animEffect>
                                    <p:set>
                                      <p:cBhvr>
                                        <p:cTn id="76" dur="1" fill="hold">
                                          <p:stCondLst>
                                            <p:cond delay="499"/>
                                          </p:stCondLst>
                                        </p:cTn>
                                        <p:tgtEl>
                                          <p:spTgt spid="4"/>
                                        </p:tgtEl>
                                        <p:attrNameLst>
                                          <p:attrName>style.visibility</p:attrName>
                                        </p:attrNameLst>
                                      </p:cBhvr>
                                      <p:to>
                                        <p:strVal val="hidden"/>
                                      </p:to>
                                    </p:set>
                                  </p:childTnLst>
                                </p:cTn>
                              </p:par>
                              <p:par>
                                <p:cTn id="77" presetID="10" presetClass="exit" presetSubtype="0" fill="hold" grpId="3" nodeType="withEffect">
                                  <p:stCondLst>
                                    <p:cond delay="0"/>
                                  </p:stCondLst>
                                  <p:childTnLst>
                                    <p:animEffect transition="out" filter="fade">
                                      <p:cBhvr>
                                        <p:cTn id="78" dur="500"/>
                                        <p:tgtEl>
                                          <p:spTgt spid="5"/>
                                        </p:tgtEl>
                                      </p:cBhvr>
                                    </p:animEffect>
                                    <p:set>
                                      <p:cBhvr>
                                        <p:cTn id="79" dur="1" fill="hold">
                                          <p:stCondLst>
                                            <p:cond delay="499"/>
                                          </p:stCondLst>
                                        </p:cTn>
                                        <p:tgtEl>
                                          <p:spTgt spid="5"/>
                                        </p:tgtEl>
                                        <p:attrNameLst>
                                          <p:attrName>style.visibility</p:attrName>
                                        </p:attrNameLst>
                                      </p:cBhvr>
                                      <p:to>
                                        <p:strVal val="hidden"/>
                                      </p:to>
                                    </p:set>
                                  </p:childTnLst>
                                </p:cTn>
                              </p:par>
                              <p:par>
                                <p:cTn id="80" presetID="10" presetClass="exit" presetSubtype="0" fill="hold" grpId="3" nodeType="withEffect">
                                  <p:stCondLst>
                                    <p:cond delay="0"/>
                                  </p:stCondLst>
                                  <p:childTnLst>
                                    <p:animEffect transition="out" filter="fade">
                                      <p:cBhvr>
                                        <p:cTn id="81" dur="500"/>
                                        <p:tgtEl>
                                          <p:spTgt spid="6"/>
                                        </p:tgtEl>
                                      </p:cBhvr>
                                    </p:animEffect>
                                    <p:set>
                                      <p:cBhvr>
                                        <p:cTn id="82" dur="1" fill="hold">
                                          <p:stCondLst>
                                            <p:cond delay="499"/>
                                          </p:stCondLst>
                                        </p:cTn>
                                        <p:tgtEl>
                                          <p:spTgt spid="6"/>
                                        </p:tgtEl>
                                        <p:attrNameLst>
                                          <p:attrName>style.visibility</p:attrName>
                                        </p:attrNameLst>
                                      </p:cBhvr>
                                      <p:to>
                                        <p:strVal val="hidden"/>
                                      </p:to>
                                    </p:set>
                                  </p:childTnLst>
                                </p:cTn>
                              </p:par>
                            </p:childTnLst>
                          </p:cTn>
                        </p:par>
                        <p:par>
                          <p:cTn id="83" fill="hold">
                            <p:stCondLst>
                              <p:cond delay="750"/>
                            </p:stCondLst>
                            <p:childTnLst>
                              <p:par>
                                <p:cTn id="84" presetID="1" presetClass="emph" presetSubtype="2" fill="hold" nodeType="afterEffect">
                                  <p:stCondLst>
                                    <p:cond delay="0"/>
                                  </p:stCondLst>
                                  <p:childTnLst>
                                    <p:animClr clrSpc="rgb" dir="cw">
                                      <p:cBhvr>
                                        <p:cTn id="85" dur="2000" fill="hold"/>
                                        <p:tgtEl>
                                          <p:spTgt spid="3"/>
                                        </p:tgtEl>
                                        <p:attrNameLst>
                                          <p:attrName>fillcolor</p:attrName>
                                        </p:attrNameLst>
                                      </p:cBhvr>
                                      <p:to>
                                        <a:srgbClr val="FF0000"/>
                                      </p:to>
                                    </p:animClr>
                                    <p:set>
                                      <p:cBhvr>
                                        <p:cTn id="86" dur="2000" fill="hold"/>
                                        <p:tgtEl>
                                          <p:spTgt spid="3"/>
                                        </p:tgtEl>
                                        <p:attrNameLst>
                                          <p:attrName>fill.type</p:attrName>
                                        </p:attrNameLst>
                                      </p:cBhvr>
                                      <p:to>
                                        <p:strVal val="solid"/>
                                      </p:to>
                                    </p:set>
                                    <p:set>
                                      <p:cBhvr>
                                        <p:cTn id="87" dur="2000" fill="hold"/>
                                        <p:tgtEl>
                                          <p:spTgt spid="3"/>
                                        </p:tgtEl>
                                        <p:attrNameLst>
                                          <p:attrName>fill.on</p:attrName>
                                        </p:attrNameLst>
                                      </p:cBhvr>
                                      <p:to>
                                        <p:strVal val="true"/>
                                      </p:to>
                                    </p:set>
                                  </p:childTnLst>
                                </p:cTn>
                              </p:par>
                            </p:childTnLst>
                          </p:cTn>
                        </p:par>
                      </p:childTnLst>
                    </p:cTn>
                  </p:par>
                </p:childTnLst>
              </p:cTn>
              <p:nextCondLst>
                <p:cond evt="onClick" delay="0">
                  <p:tgtEl>
                    <p:spTgt spid="5"/>
                  </p:tgtEl>
                </p:cond>
              </p:nextCondLst>
            </p:seq>
            <p:seq concurrent="1" nextAc="seek">
              <p:cTn id="88" restart="whenNotActive" fill="hold" evtFilter="cancelBubble" nodeType="interactiveSeq">
                <p:stCondLst>
                  <p:cond evt="onClick" delay="0">
                    <p:tgtEl>
                      <p:spTgt spid="6"/>
                    </p:tgtEl>
                  </p:cond>
                </p:stCondLst>
                <p:endSync evt="end" delay="0">
                  <p:rtn val="all"/>
                </p:endSync>
                <p:childTnLst>
                  <p:par>
                    <p:cTn id="89" fill="hold">
                      <p:stCondLst>
                        <p:cond delay="0"/>
                      </p:stCondLst>
                      <p:childTnLst>
                        <p:par>
                          <p:cTn id="90" fill="hold">
                            <p:stCondLst>
                              <p:cond delay="0"/>
                            </p:stCondLst>
                            <p:childTnLst>
                              <p:par>
                                <p:cTn id="91" presetID="1" presetClass="emph" presetSubtype="2" fill="hold" nodeType="clickEffect">
                                  <p:stCondLst>
                                    <p:cond delay="0"/>
                                  </p:stCondLst>
                                  <p:childTnLst>
                                    <p:animClr clrSpc="rgb" dir="cw">
                                      <p:cBhvr>
                                        <p:cTn id="92" dur="750" fill="hold"/>
                                        <p:tgtEl>
                                          <p:spTgt spid="6"/>
                                        </p:tgtEl>
                                        <p:attrNameLst>
                                          <p:attrName>fillcolor</p:attrName>
                                        </p:attrNameLst>
                                      </p:cBhvr>
                                      <p:to>
                                        <a:schemeClr val="accent2"/>
                                      </p:to>
                                    </p:animClr>
                                    <p:set>
                                      <p:cBhvr>
                                        <p:cTn id="93" dur="750" fill="hold"/>
                                        <p:tgtEl>
                                          <p:spTgt spid="6"/>
                                        </p:tgtEl>
                                        <p:attrNameLst>
                                          <p:attrName>fill.type</p:attrName>
                                        </p:attrNameLst>
                                      </p:cBhvr>
                                      <p:to>
                                        <p:strVal val="solid"/>
                                      </p:to>
                                    </p:set>
                                    <p:set>
                                      <p:cBhvr>
                                        <p:cTn id="94" dur="750" fill="hold"/>
                                        <p:tgtEl>
                                          <p:spTgt spid="6"/>
                                        </p:tgtEl>
                                        <p:attrNameLst>
                                          <p:attrName>fill.on</p:attrName>
                                        </p:attrNameLst>
                                      </p:cBhvr>
                                      <p:to>
                                        <p:strVal val="true"/>
                                      </p:to>
                                    </p:set>
                                  </p:childTnLst>
                                </p:cTn>
                              </p:par>
                              <p:par>
                                <p:cTn id="95" presetID="10" presetClass="exit" presetSubtype="0" fill="hold" grpId="4" nodeType="withEffect">
                                  <p:stCondLst>
                                    <p:cond delay="0"/>
                                  </p:stCondLst>
                                  <p:childTnLst>
                                    <p:animEffect transition="out" filter="fade">
                                      <p:cBhvr>
                                        <p:cTn id="96" dur="500"/>
                                        <p:tgtEl>
                                          <p:spTgt spid="4"/>
                                        </p:tgtEl>
                                      </p:cBhvr>
                                    </p:animEffect>
                                    <p:set>
                                      <p:cBhvr>
                                        <p:cTn id="97" dur="1" fill="hold">
                                          <p:stCondLst>
                                            <p:cond delay="499"/>
                                          </p:stCondLst>
                                        </p:cTn>
                                        <p:tgtEl>
                                          <p:spTgt spid="4"/>
                                        </p:tgtEl>
                                        <p:attrNameLst>
                                          <p:attrName>style.visibility</p:attrName>
                                        </p:attrNameLst>
                                      </p:cBhvr>
                                      <p:to>
                                        <p:strVal val="hidden"/>
                                      </p:to>
                                    </p:set>
                                  </p:childTnLst>
                                </p:cTn>
                              </p:par>
                              <p:par>
                                <p:cTn id="98" presetID="10" presetClass="exit" presetSubtype="0" fill="hold" grpId="4" nodeType="withEffect">
                                  <p:stCondLst>
                                    <p:cond delay="0"/>
                                  </p:stCondLst>
                                  <p:childTnLst>
                                    <p:animEffect transition="out" filter="fade">
                                      <p:cBhvr>
                                        <p:cTn id="99" dur="500"/>
                                        <p:tgtEl>
                                          <p:spTgt spid="5"/>
                                        </p:tgtEl>
                                      </p:cBhvr>
                                    </p:animEffect>
                                    <p:set>
                                      <p:cBhvr>
                                        <p:cTn id="100" dur="1" fill="hold">
                                          <p:stCondLst>
                                            <p:cond delay="499"/>
                                          </p:stCondLst>
                                        </p:cTn>
                                        <p:tgtEl>
                                          <p:spTgt spid="5"/>
                                        </p:tgtEl>
                                        <p:attrNameLst>
                                          <p:attrName>style.visibility</p:attrName>
                                        </p:attrNameLst>
                                      </p:cBhvr>
                                      <p:to>
                                        <p:strVal val="hidden"/>
                                      </p:to>
                                    </p:set>
                                  </p:childTnLst>
                                </p:cTn>
                              </p:par>
                              <p:par>
                                <p:cTn id="101" presetID="10" presetClass="exit" presetSubtype="0" fill="hold" grpId="4" nodeType="withEffect">
                                  <p:stCondLst>
                                    <p:cond delay="0"/>
                                  </p:stCondLst>
                                  <p:childTnLst>
                                    <p:animEffect transition="out" filter="fade">
                                      <p:cBhvr>
                                        <p:cTn id="102" dur="500"/>
                                        <p:tgtEl>
                                          <p:spTgt spid="6"/>
                                        </p:tgtEl>
                                      </p:cBhvr>
                                    </p:animEffect>
                                    <p:set>
                                      <p:cBhvr>
                                        <p:cTn id="103" dur="1" fill="hold">
                                          <p:stCondLst>
                                            <p:cond delay="499"/>
                                          </p:stCondLst>
                                        </p:cTn>
                                        <p:tgtEl>
                                          <p:spTgt spid="6"/>
                                        </p:tgtEl>
                                        <p:attrNameLst>
                                          <p:attrName>style.visibility</p:attrName>
                                        </p:attrNameLst>
                                      </p:cBhvr>
                                      <p:to>
                                        <p:strVal val="hidden"/>
                                      </p:to>
                                    </p:set>
                                  </p:childTnLst>
                                </p:cTn>
                              </p:par>
                            </p:childTnLst>
                          </p:cTn>
                        </p:par>
                        <p:par>
                          <p:cTn id="104" fill="hold">
                            <p:stCondLst>
                              <p:cond delay="750"/>
                            </p:stCondLst>
                            <p:childTnLst>
                              <p:par>
                                <p:cTn id="105" presetID="1" presetClass="emph" presetSubtype="2" fill="hold" nodeType="afterEffect">
                                  <p:stCondLst>
                                    <p:cond delay="0"/>
                                  </p:stCondLst>
                                  <p:childTnLst>
                                    <p:animClr clrSpc="rgb" dir="cw">
                                      <p:cBhvr>
                                        <p:cTn id="106" dur="2000" fill="hold"/>
                                        <p:tgtEl>
                                          <p:spTgt spid="3"/>
                                        </p:tgtEl>
                                        <p:attrNameLst>
                                          <p:attrName>fillcolor</p:attrName>
                                        </p:attrNameLst>
                                      </p:cBhvr>
                                      <p:to>
                                        <a:srgbClr val="FF0000"/>
                                      </p:to>
                                    </p:animClr>
                                    <p:set>
                                      <p:cBhvr>
                                        <p:cTn id="107" dur="2000" fill="hold"/>
                                        <p:tgtEl>
                                          <p:spTgt spid="3"/>
                                        </p:tgtEl>
                                        <p:attrNameLst>
                                          <p:attrName>fill.type</p:attrName>
                                        </p:attrNameLst>
                                      </p:cBhvr>
                                      <p:to>
                                        <p:strVal val="solid"/>
                                      </p:to>
                                    </p:set>
                                    <p:set>
                                      <p:cBhvr>
                                        <p:cTn id="108" dur="2000" fill="hold"/>
                                        <p:tgtEl>
                                          <p:spTgt spid="3"/>
                                        </p:tgtEl>
                                        <p:attrNameLst>
                                          <p:attrName>fill.on</p:attrName>
                                        </p:attrNameLst>
                                      </p:cBhvr>
                                      <p:to>
                                        <p:strVal val="true"/>
                                      </p:to>
                                    </p:set>
                                  </p:childTnLst>
                                </p:cTn>
                              </p:par>
                            </p:childTnLst>
                          </p:cTn>
                        </p:par>
                      </p:childTnLst>
                    </p:cTn>
                  </p:par>
                </p:childTnLst>
              </p:cTn>
              <p:nextCondLst>
                <p:cond evt="onClick" delay="0">
                  <p:tgtEl>
                    <p:spTgt spid="6"/>
                  </p:tgtEl>
                </p:cond>
              </p:nextCondLst>
            </p:seq>
          </p:childTnLst>
        </p:cTn>
      </p:par>
    </p:tnLst>
    <p:bldLst>
      <p:bldP spid="2" grpId="0" animBg="1"/>
      <p:bldP spid="3" grpId="0" animBg="1"/>
      <p:bldP spid="4" grpId="0" animBg="1"/>
      <p:bldP spid="4" grpId="1" animBg="1"/>
      <p:bldP spid="4" grpId="2" animBg="1"/>
      <p:bldP spid="4" grpId="3" animBg="1"/>
      <p:bldP spid="4" grpId="4" animBg="1"/>
      <p:bldP spid="5" grpId="0" animBg="1"/>
      <p:bldP spid="5" grpId="1" animBg="1"/>
      <p:bldP spid="5" grpId="2" animBg="1"/>
      <p:bldP spid="5" grpId="3" animBg="1"/>
      <p:bldP spid="5" grpId="4" animBg="1"/>
      <p:bldP spid="6" grpId="0" animBg="1"/>
      <p:bldP spid="6" grpId="1" animBg="1"/>
      <p:bldP spid="6" grpId="2" animBg="1"/>
      <p:bldP spid="6" grpId="3" animBg="1"/>
      <p:bldP spid="6" grpId="4"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5785466A-F03E-4016-9596-83283FAE86AE}"/>
              </a:ext>
            </a:extLst>
          </p:cNvPr>
          <p:cNvSpPr/>
          <p:nvPr/>
        </p:nvSpPr>
        <p:spPr>
          <a:xfrm>
            <a:off x="1372386" y="650449"/>
            <a:ext cx="9447228" cy="2592372"/>
          </a:xfrm>
          <a:prstGeom prst="round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000" dirty="0"/>
              <a:t>7. </a:t>
            </a:r>
            <a:r>
              <a:rPr lang="vi-VN" sz="2000" dirty="0"/>
              <a:t>Chủ trương của Hồ Chí Minh về đoàn kết quốc tế là:</a:t>
            </a:r>
            <a:r>
              <a:rPr lang="en-US" sz="2000" dirty="0"/>
              <a:t> </a:t>
            </a:r>
          </a:p>
        </p:txBody>
      </p:sp>
      <p:sp>
        <p:nvSpPr>
          <p:cNvPr id="3" name="Rectangle: Rounded Corners 2">
            <a:extLst>
              <a:ext uri="{FF2B5EF4-FFF2-40B4-BE49-F238E27FC236}">
                <a16:creationId xmlns:a16="http://schemas.microsoft.com/office/drawing/2014/main" id="{0A615445-44C9-4112-8F06-E14D80D92BFD}"/>
              </a:ext>
            </a:extLst>
          </p:cNvPr>
          <p:cNvSpPr/>
          <p:nvPr/>
        </p:nvSpPr>
        <p:spPr>
          <a:xfrm>
            <a:off x="1451728" y="3535051"/>
            <a:ext cx="4644272" cy="1197206"/>
          </a:xfrm>
          <a:prstGeom prst="round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000"/>
              <a:t>A. Cùng nhau giải quyết tất cả vấn đề.</a:t>
            </a:r>
            <a:endParaRPr lang="en-US" sz="2000" dirty="0"/>
          </a:p>
        </p:txBody>
      </p:sp>
      <p:sp>
        <p:nvSpPr>
          <p:cNvPr id="4" name="Rectangle: Rounded Corners 3">
            <a:extLst>
              <a:ext uri="{FF2B5EF4-FFF2-40B4-BE49-F238E27FC236}">
                <a16:creationId xmlns:a16="http://schemas.microsoft.com/office/drawing/2014/main" id="{80846487-DABE-45F2-A157-09D61EFB4656}"/>
              </a:ext>
            </a:extLst>
          </p:cNvPr>
          <p:cNvSpPr/>
          <p:nvPr/>
        </p:nvSpPr>
        <p:spPr>
          <a:xfrm>
            <a:off x="6175342" y="3535051"/>
            <a:ext cx="4644272" cy="1197206"/>
          </a:xfrm>
          <a:prstGeom prst="round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3"/>
          </a:lnRef>
          <a:fillRef idx="2">
            <a:schemeClr val="accent3"/>
          </a:fillRef>
          <a:effectRef idx="1">
            <a:schemeClr val="accent3"/>
          </a:effectRef>
          <a:fontRef idx="minor">
            <a:schemeClr val="dk1"/>
          </a:fontRef>
        </p:style>
        <p:txBody>
          <a:bodyPr rtlCol="0" anchor="ctr"/>
          <a:lstStyle/>
          <a:p>
            <a:pPr algn="ctr"/>
            <a:r>
              <a:rPr lang="vi-VN" sz="2000"/>
              <a:t>B. Lấy ý kiến của các cường quốc mạnh để xây dựng đất nước mình.</a:t>
            </a:r>
            <a:endParaRPr lang="en-US" sz="2000" dirty="0"/>
          </a:p>
        </p:txBody>
      </p:sp>
      <p:sp>
        <p:nvSpPr>
          <p:cNvPr id="5" name="Rectangle: Rounded Corners 4">
            <a:extLst>
              <a:ext uri="{FF2B5EF4-FFF2-40B4-BE49-F238E27FC236}">
                <a16:creationId xmlns:a16="http://schemas.microsoft.com/office/drawing/2014/main" id="{6C1C1B92-83A3-4AAF-A029-D3A648FFE733}"/>
              </a:ext>
            </a:extLst>
          </p:cNvPr>
          <p:cNvSpPr/>
          <p:nvPr/>
        </p:nvSpPr>
        <p:spPr>
          <a:xfrm>
            <a:off x="1451728" y="4818667"/>
            <a:ext cx="4644272" cy="1197206"/>
          </a:xfrm>
          <a:prstGeom prst="round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000"/>
              <a:t>C. Đem sức ta mà giải phóng cho ta.</a:t>
            </a:r>
            <a:endParaRPr lang="en-US" sz="2000" dirty="0"/>
          </a:p>
        </p:txBody>
      </p:sp>
      <p:sp>
        <p:nvSpPr>
          <p:cNvPr id="6" name="Rectangle: Rounded Corners 5">
            <a:extLst>
              <a:ext uri="{FF2B5EF4-FFF2-40B4-BE49-F238E27FC236}">
                <a16:creationId xmlns:a16="http://schemas.microsoft.com/office/drawing/2014/main" id="{A0881DF8-8A90-4996-B2C9-53A0F9CB5B89}"/>
              </a:ext>
            </a:extLst>
          </p:cNvPr>
          <p:cNvSpPr/>
          <p:nvPr/>
        </p:nvSpPr>
        <p:spPr>
          <a:xfrm>
            <a:off x="6175342" y="4785674"/>
            <a:ext cx="4644272" cy="1197206"/>
          </a:xfrm>
          <a:prstGeom prst="round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000"/>
              <a:t>D. Chia nhau để tới kết quả nhanh nhất.</a:t>
            </a:r>
            <a:endParaRPr lang="en-US" sz="2000" dirty="0"/>
          </a:p>
        </p:txBody>
      </p:sp>
    </p:spTree>
    <p:extLst>
      <p:ext uri="{BB962C8B-B14F-4D97-AF65-F5344CB8AC3E}">
        <p14:creationId xmlns:p14="http://schemas.microsoft.com/office/powerpoint/2010/main" val="228961781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100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200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1000"/>
                                        <p:tgtEl>
                                          <p:spTgt spid="4"/>
                                        </p:tgtEl>
                                      </p:cBhvr>
                                    </p:animEffect>
                                    <p:anim calcmode="lin" valueType="num">
                                      <p:cBhvr>
                                        <p:cTn id="18" dur="1000" fill="hold"/>
                                        <p:tgtEl>
                                          <p:spTgt spid="4"/>
                                        </p:tgtEl>
                                        <p:attrNameLst>
                                          <p:attrName>ppt_x</p:attrName>
                                        </p:attrNameLst>
                                      </p:cBhvr>
                                      <p:tavLst>
                                        <p:tav tm="0">
                                          <p:val>
                                            <p:strVal val="#ppt_x"/>
                                          </p:val>
                                        </p:tav>
                                        <p:tav tm="100000">
                                          <p:val>
                                            <p:strVal val="#ppt_x"/>
                                          </p:val>
                                        </p:tav>
                                      </p:tavLst>
                                    </p:anim>
                                    <p:anim calcmode="lin" valueType="num">
                                      <p:cBhvr>
                                        <p:cTn id="19" dur="1000" fill="hold"/>
                                        <p:tgtEl>
                                          <p:spTgt spid="4"/>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30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1000"/>
                                        <p:tgtEl>
                                          <p:spTgt spid="5"/>
                                        </p:tgtEl>
                                      </p:cBhvr>
                                    </p:animEffect>
                                    <p:anim calcmode="lin" valueType="num">
                                      <p:cBhvr>
                                        <p:cTn id="23" dur="1000" fill="hold"/>
                                        <p:tgtEl>
                                          <p:spTgt spid="5"/>
                                        </p:tgtEl>
                                        <p:attrNameLst>
                                          <p:attrName>ppt_x</p:attrName>
                                        </p:attrNameLst>
                                      </p:cBhvr>
                                      <p:tavLst>
                                        <p:tav tm="0">
                                          <p:val>
                                            <p:strVal val="#ppt_x"/>
                                          </p:val>
                                        </p:tav>
                                        <p:tav tm="100000">
                                          <p:val>
                                            <p:strVal val="#ppt_x"/>
                                          </p:val>
                                        </p:tav>
                                      </p:tavLst>
                                    </p:anim>
                                    <p:anim calcmode="lin" valueType="num">
                                      <p:cBhvr>
                                        <p:cTn id="24" dur="1000" fill="hold"/>
                                        <p:tgtEl>
                                          <p:spTgt spid="5"/>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400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1000"/>
                                        <p:tgtEl>
                                          <p:spTgt spid="6"/>
                                        </p:tgtEl>
                                      </p:cBhvr>
                                    </p:animEffect>
                                    <p:anim calcmode="lin" valueType="num">
                                      <p:cBhvr>
                                        <p:cTn id="28" dur="1000" fill="hold"/>
                                        <p:tgtEl>
                                          <p:spTgt spid="6"/>
                                        </p:tgtEl>
                                        <p:attrNameLst>
                                          <p:attrName>ppt_x</p:attrName>
                                        </p:attrNameLst>
                                      </p:cBhvr>
                                      <p:tavLst>
                                        <p:tav tm="0">
                                          <p:val>
                                            <p:strVal val="#ppt_x"/>
                                          </p:val>
                                        </p:tav>
                                        <p:tav tm="100000">
                                          <p:val>
                                            <p:strVal val="#ppt_x"/>
                                          </p:val>
                                        </p:tav>
                                      </p:tavLst>
                                    </p:anim>
                                    <p:anim calcmode="lin" valueType="num">
                                      <p:cBhvr>
                                        <p:cTn id="2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seq concurrent="1" nextAc="seek">
              <p:cTn id="30" restart="whenNotActive" fill="hold" evtFilter="cancelBubble" nodeType="interactiveSeq">
                <p:stCondLst>
                  <p:cond evt="onClick" delay="0">
                    <p:tgtEl>
                      <p:spTgt spid="3"/>
                    </p:tgtEl>
                  </p:cond>
                </p:stCondLst>
                <p:endSync evt="end" delay="0">
                  <p:rtn val="all"/>
                </p:endSync>
                <p:childTnLst>
                  <p:par>
                    <p:cTn id="31" fill="hold">
                      <p:stCondLst>
                        <p:cond delay="0"/>
                      </p:stCondLst>
                      <p:childTnLst>
                        <p:par>
                          <p:cTn id="32" fill="hold">
                            <p:stCondLst>
                              <p:cond delay="0"/>
                            </p:stCondLst>
                            <p:childTnLst>
                              <p:par>
                                <p:cTn id="33" presetID="1" presetClass="emph" presetSubtype="2" fill="hold" nodeType="clickEffect">
                                  <p:stCondLst>
                                    <p:cond delay="0"/>
                                  </p:stCondLst>
                                  <p:childTnLst>
                                    <p:animClr clrSpc="rgb" dir="cw">
                                      <p:cBhvr>
                                        <p:cTn id="34" dur="1000" fill="hold"/>
                                        <p:tgtEl>
                                          <p:spTgt spid="3"/>
                                        </p:tgtEl>
                                        <p:attrNameLst>
                                          <p:attrName>fillcolor</p:attrName>
                                        </p:attrNameLst>
                                      </p:cBhvr>
                                      <p:to>
                                        <a:schemeClr val="accent2"/>
                                      </p:to>
                                    </p:animClr>
                                    <p:set>
                                      <p:cBhvr>
                                        <p:cTn id="35" dur="1000" fill="hold"/>
                                        <p:tgtEl>
                                          <p:spTgt spid="3"/>
                                        </p:tgtEl>
                                        <p:attrNameLst>
                                          <p:attrName>fill.type</p:attrName>
                                        </p:attrNameLst>
                                      </p:cBhvr>
                                      <p:to>
                                        <p:strVal val="solid"/>
                                      </p:to>
                                    </p:set>
                                    <p:set>
                                      <p:cBhvr>
                                        <p:cTn id="36" dur="1000" fill="hold"/>
                                        <p:tgtEl>
                                          <p:spTgt spid="3"/>
                                        </p:tgtEl>
                                        <p:attrNameLst>
                                          <p:attrName>fill.on</p:attrName>
                                        </p:attrNameLst>
                                      </p:cBhvr>
                                      <p:to>
                                        <p:strVal val="true"/>
                                      </p:to>
                                    </p:set>
                                  </p:childTnLst>
                                </p:cTn>
                              </p:par>
                              <p:par>
                                <p:cTn id="37" presetID="10" presetClass="exit" presetSubtype="0" fill="hold" grpId="1" nodeType="withEffect">
                                  <p:stCondLst>
                                    <p:cond delay="500"/>
                                  </p:stCondLst>
                                  <p:childTnLst>
                                    <p:animEffect transition="out" filter="fade">
                                      <p:cBhvr>
                                        <p:cTn id="38" dur="500"/>
                                        <p:tgtEl>
                                          <p:spTgt spid="3"/>
                                        </p:tgtEl>
                                      </p:cBhvr>
                                    </p:animEffect>
                                    <p:set>
                                      <p:cBhvr>
                                        <p:cTn id="39" dur="1" fill="hold">
                                          <p:stCondLst>
                                            <p:cond delay="499"/>
                                          </p:stCondLst>
                                        </p:cTn>
                                        <p:tgtEl>
                                          <p:spTgt spid="3"/>
                                        </p:tgtEl>
                                        <p:attrNameLst>
                                          <p:attrName>style.visibility</p:attrName>
                                        </p:attrNameLst>
                                      </p:cBhvr>
                                      <p:to>
                                        <p:strVal val="hidden"/>
                                      </p:to>
                                    </p:set>
                                  </p:childTnLst>
                                </p:cTn>
                              </p:par>
                              <p:par>
                                <p:cTn id="40" presetID="10" presetClass="exit" presetSubtype="0" fill="hold" grpId="1" nodeType="withEffect">
                                  <p:stCondLst>
                                    <p:cond delay="500"/>
                                  </p:stCondLst>
                                  <p:childTnLst>
                                    <p:animEffect transition="out" filter="fade">
                                      <p:cBhvr>
                                        <p:cTn id="41" dur="500"/>
                                        <p:tgtEl>
                                          <p:spTgt spid="4"/>
                                        </p:tgtEl>
                                      </p:cBhvr>
                                    </p:animEffect>
                                    <p:set>
                                      <p:cBhvr>
                                        <p:cTn id="42" dur="1" fill="hold">
                                          <p:stCondLst>
                                            <p:cond delay="499"/>
                                          </p:stCondLst>
                                        </p:cTn>
                                        <p:tgtEl>
                                          <p:spTgt spid="4"/>
                                        </p:tgtEl>
                                        <p:attrNameLst>
                                          <p:attrName>style.visibility</p:attrName>
                                        </p:attrNameLst>
                                      </p:cBhvr>
                                      <p:to>
                                        <p:strVal val="hidden"/>
                                      </p:to>
                                    </p:set>
                                  </p:childTnLst>
                                </p:cTn>
                              </p:par>
                              <p:par>
                                <p:cTn id="43" presetID="10" presetClass="exit" presetSubtype="0" fill="hold" grpId="1" nodeType="withEffect">
                                  <p:stCondLst>
                                    <p:cond delay="500"/>
                                  </p:stCondLst>
                                  <p:childTnLst>
                                    <p:animEffect transition="out" filter="fade">
                                      <p:cBhvr>
                                        <p:cTn id="44" dur="500"/>
                                        <p:tgtEl>
                                          <p:spTgt spid="6"/>
                                        </p:tgtEl>
                                      </p:cBhvr>
                                    </p:animEffect>
                                    <p:set>
                                      <p:cBhvr>
                                        <p:cTn id="45" dur="1" fill="hold">
                                          <p:stCondLst>
                                            <p:cond delay="499"/>
                                          </p:stCondLst>
                                        </p:cTn>
                                        <p:tgtEl>
                                          <p:spTgt spid="6"/>
                                        </p:tgtEl>
                                        <p:attrNameLst>
                                          <p:attrName>style.visibility</p:attrName>
                                        </p:attrNameLst>
                                      </p:cBhvr>
                                      <p:to>
                                        <p:strVal val="hidden"/>
                                      </p:to>
                                    </p:set>
                                  </p:childTnLst>
                                </p:cTn>
                              </p:par>
                            </p:childTnLst>
                          </p:cTn>
                        </p:par>
                        <p:par>
                          <p:cTn id="46" fill="hold">
                            <p:stCondLst>
                              <p:cond delay="1000"/>
                            </p:stCondLst>
                            <p:childTnLst>
                              <p:par>
                                <p:cTn id="47" presetID="1" presetClass="emph" presetSubtype="2" fill="hold" nodeType="afterEffect">
                                  <p:stCondLst>
                                    <p:cond delay="0"/>
                                  </p:stCondLst>
                                  <p:childTnLst>
                                    <p:animClr clrSpc="rgb" dir="cw">
                                      <p:cBhvr>
                                        <p:cTn id="48" dur="2000" fill="hold"/>
                                        <p:tgtEl>
                                          <p:spTgt spid="5"/>
                                        </p:tgtEl>
                                        <p:attrNameLst>
                                          <p:attrName>fillcolor</p:attrName>
                                        </p:attrNameLst>
                                      </p:cBhvr>
                                      <p:to>
                                        <a:srgbClr val="FF0000"/>
                                      </p:to>
                                    </p:animClr>
                                    <p:set>
                                      <p:cBhvr>
                                        <p:cTn id="49" dur="2000" fill="hold"/>
                                        <p:tgtEl>
                                          <p:spTgt spid="5"/>
                                        </p:tgtEl>
                                        <p:attrNameLst>
                                          <p:attrName>fill.type</p:attrName>
                                        </p:attrNameLst>
                                      </p:cBhvr>
                                      <p:to>
                                        <p:strVal val="solid"/>
                                      </p:to>
                                    </p:set>
                                    <p:set>
                                      <p:cBhvr>
                                        <p:cTn id="50" dur="2000" fill="hold"/>
                                        <p:tgtEl>
                                          <p:spTgt spid="5"/>
                                        </p:tgtEl>
                                        <p:attrNameLst>
                                          <p:attrName>fill.on</p:attrName>
                                        </p:attrNameLst>
                                      </p:cBhvr>
                                      <p:to>
                                        <p:strVal val="true"/>
                                      </p:to>
                                    </p:set>
                                  </p:childTnLst>
                                </p:cTn>
                              </p:par>
                            </p:childTnLst>
                          </p:cTn>
                        </p:par>
                      </p:childTnLst>
                    </p:cTn>
                  </p:par>
                </p:childTnLst>
              </p:cTn>
              <p:nextCondLst>
                <p:cond evt="onClick" delay="0">
                  <p:tgtEl>
                    <p:spTgt spid="3"/>
                  </p:tgtEl>
                </p:cond>
              </p:nextCondLst>
            </p:seq>
            <p:seq concurrent="1" nextAc="seek">
              <p:cTn id="51" restart="whenNotActive" fill="hold" evtFilter="cancelBubble" nodeType="interactiveSeq">
                <p:stCondLst>
                  <p:cond evt="onClick" delay="0">
                    <p:tgtEl>
                      <p:spTgt spid="4"/>
                    </p:tgtEl>
                  </p:cond>
                </p:stCondLst>
                <p:endSync evt="end" delay="0">
                  <p:rtn val="all"/>
                </p:endSync>
                <p:childTnLst>
                  <p:par>
                    <p:cTn id="52" fill="hold">
                      <p:stCondLst>
                        <p:cond delay="0"/>
                      </p:stCondLst>
                      <p:childTnLst>
                        <p:par>
                          <p:cTn id="53" fill="hold">
                            <p:stCondLst>
                              <p:cond delay="0"/>
                            </p:stCondLst>
                            <p:childTnLst>
                              <p:par>
                                <p:cTn id="54" presetID="1" presetClass="emph" presetSubtype="2" fill="hold" nodeType="clickEffect">
                                  <p:stCondLst>
                                    <p:cond delay="0"/>
                                  </p:stCondLst>
                                  <p:childTnLst>
                                    <p:animClr clrSpc="rgb" dir="cw">
                                      <p:cBhvr>
                                        <p:cTn id="55" dur="1000" fill="hold"/>
                                        <p:tgtEl>
                                          <p:spTgt spid="4"/>
                                        </p:tgtEl>
                                        <p:attrNameLst>
                                          <p:attrName>fillcolor</p:attrName>
                                        </p:attrNameLst>
                                      </p:cBhvr>
                                      <p:to>
                                        <a:schemeClr val="accent2"/>
                                      </p:to>
                                    </p:animClr>
                                    <p:set>
                                      <p:cBhvr>
                                        <p:cTn id="56" dur="1000" fill="hold"/>
                                        <p:tgtEl>
                                          <p:spTgt spid="4"/>
                                        </p:tgtEl>
                                        <p:attrNameLst>
                                          <p:attrName>fill.type</p:attrName>
                                        </p:attrNameLst>
                                      </p:cBhvr>
                                      <p:to>
                                        <p:strVal val="solid"/>
                                      </p:to>
                                    </p:set>
                                    <p:set>
                                      <p:cBhvr>
                                        <p:cTn id="57" dur="1000" fill="hold"/>
                                        <p:tgtEl>
                                          <p:spTgt spid="4"/>
                                        </p:tgtEl>
                                        <p:attrNameLst>
                                          <p:attrName>fill.on</p:attrName>
                                        </p:attrNameLst>
                                      </p:cBhvr>
                                      <p:to>
                                        <p:strVal val="true"/>
                                      </p:to>
                                    </p:set>
                                  </p:childTnLst>
                                </p:cTn>
                              </p:par>
                              <p:par>
                                <p:cTn id="58" presetID="10" presetClass="exit" presetSubtype="0" fill="hold" grpId="2" nodeType="withEffect">
                                  <p:stCondLst>
                                    <p:cond delay="500"/>
                                  </p:stCondLst>
                                  <p:childTnLst>
                                    <p:animEffect transition="out" filter="fade">
                                      <p:cBhvr>
                                        <p:cTn id="59" dur="500"/>
                                        <p:tgtEl>
                                          <p:spTgt spid="3"/>
                                        </p:tgtEl>
                                      </p:cBhvr>
                                    </p:animEffect>
                                    <p:set>
                                      <p:cBhvr>
                                        <p:cTn id="60" dur="1" fill="hold">
                                          <p:stCondLst>
                                            <p:cond delay="499"/>
                                          </p:stCondLst>
                                        </p:cTn>
                                        <p:tgtEl>
                                          <p:spTgt spid="3"/>
                                        </p:tgtEl>
                                        <p:attrNameLst>
                                          <p:attrName>style.visibility</p:attrName>
                                        </p:attrNameLst>
                                      </p:cBhvr>
                                      <p:to>
                                        <p:strVal val="hidden"/>
                                      </p:to>
                                    </p:set>
                                  </p:childTnLst>
                                </p:cTn>
                              </p:par>
                              <p:par>
                                <p:cTn id="61" presetID="10" presetClass="exit" presetSubtype="0" fill="hold" grpId="2" nodeType="withEffect">
                                  <p:stCondLst>
                                    <p:cond delay="500"/>
                                  </p:stCondLst>
                                  <p:childTnLst>
                                    <p:animEffect transition="out" filter="fade">
                                      <p:cBhvr>
                                        <p:cTn id="62" dur="500"/>
                                        <p:tgtEl>
                                          <p:spTgt spid="4"/>
                                        </p:tgtEl>
                                      </p:cBhvr>
                                    </p:animEffect>
                                    <p:set>
                                      <p:cBhvr>
                                        <p:cTn id="63" dur="1" fill="hold">
                                          <p:stCondLst>
                                            <p:cond delay="499"/>
                                          </p:stCondLst>
                                        </p:cTn>
                                        <p:tgtEl>
                                          <p:spTgt spid="4"/>
                                        </p:tgtEl>
                                        <p:attrNameLst>
                                          <p:attrName>style.visibility</p:attrName>
                                        </p:attrNameLst>
                                      </p:cBhvr>
                                      <p:to>
                                        <p:strVal val="hidden"/>
                                      </p:to>
                                    </p:set>
                                  </p:childTnLst>
                                </p:cTn>
                              </p:par>
                              <p:par>
                                <p:cTn id="64" presetID="10" presetClass="exit" presetSubtype="0" fill="hold" grpId="2" nodeType="withEffect">
                                  <p:stCondLst>
                                    <p:cond delay="500"/>
                                  </p:stCondLst>
                                  <p:childTnLst>
                                    <p:animEffect transition="out" filter="fade">
                                      <p:cBhvr>
                                        <p:cTn id="65" dur="500"/>
                                        <p:tgtEl>
                                          <p:spTgt spid="6"/>
                                        </p:tgtEl>
                                      </p:cBhvr>
                                    </p:animEffect>
                                    <p:set>
                                      <p:cBhvr>
                                        <p:cTn id="66" dur="1" fill="hold">
                                          <p:stCondLst>
                                            <p:cond delay="499"/>
                                          </p:stCondLst>
                                        </p:cTn>
                                        <p:tgtEl>
                                          <p:spTgt spid="6"/>
                                        </p:tgtEl>
                                        <p:attrNameLst>
                                          <p:attrName>style.visibility</p:attrName>
                                        </p:attrNameLst>
                                      </p:cBhvr>
                                      <p:to>
                                        <p:strVal val="hidden"/>
                                      </p:to>
                                    </p:set>
                                  </p:childTnLst>
                                </p:cTn>
                              </p:par>
                            </p:childTnLst>
                          </p:cTn>
                        </p:par>
                        <p:par>
                          <p:cTn id="67" fill="hold">
                            <p:stCondLst>
                              <p:cond delay="1000"/>
                            </p:stCondLst>
                            <p:childTnLst>
                              <p:par>
                                <p:cTn id="68" presetID="1" presetClass="emph" presetSubtype="2" fill="hold" nodeType="afterEffect">
                                  <p:stCondLst>
                                    <p:cond delay="0"/>
                                  </p:stCondLst>
                                  <p:childTnLst>
                                    <p:animClr clrSpc="rgb" dir="cw">
                                      <p:cBhvr>
                                        <p:cTn id="69" dur="2000" fill="hold"/>
                                        <p:tgtEl>
                                          <p:spTgt spid="5"/>
                                        </p:tgtEl>
                                        <p:attrNameLst>
                                          <p:attrName>fillcolor</p:attrName>
                                        </p:attrNameLst>
                                      </p:cBhvr>
                                      <p:to>
                                        <a:srgbClr val="FF0000"/>
                                      </p:to>
                                    </p:animClr>
                                    <p:set>
                                      <p:cBhvr>
                                        <p:cTn id="70" dur="2000" fill="hold"/>
                                        <p:tgtEl>
                                          <p:spTgt spid="5"/>
                                        </p:tgtEl>
                                        <p:attrNameLst>
                                          <p:attrName>fill.type</p:attrName>
                                        </p:attrNameLst>
                                      </p:cBhvr>
                                      <p:to>
                                        <p:strVal val="solid"/>
                                      </p:to>
                                    </p:set>
                                    <p:set>
                                      <p:cBhvr>
                                        <p:cTn id="71" dur="2000" fill="hold"/>
                                        <p:tgtEl>
                                          <p:spTgt spid="5"/>
                                        </p:tgtEl>
                                        <p:attrNameLst>
                                          <p:attrName>fill.on</p:attrName>
                                        </p:attrNameLst>
                                      </p:cBhvr>
                                      <p:to>
                                        <p:strVal val="true"/>
                                      </p:to>
                                    </p:set>
                                  </p:childTnLst>
                                </p:cTn>
                              </p:par>
                            </p:childTnLst>
                          </p:cTn>
                        </p:par>
                      </p:childTnLst>
                    </p:cTn>
                  </p:par>
                </p:childTnLst>
              </p:cTn>
              <p:nextCondLst>
                <p:cond evt="onClick" delay="0">
                  <p:tgtEl>
                    <p:spTgt spid="4"/>
                  </p:tgtEl>
                </p:cond>
              </p:nextCondLst>
            </p:seq>
            <p:seq concurrent="1" nextAc="seek">
              <p:cTn id="72" restart="whenNotActive" fill="hold" evtFilter="cancelBubble" nodeType="interactiveSeq">
                <p:stCondLst>
                  <p:cond evt="onClick" delay="0">
                    <p:tgtEl>
                      <p:spTgt spid="5"/>
                    </p:tgtEl>
                  </p:cond>
                </p:stCondLst>
                <p:endSync evt="end" delay="0">
                  <p:rtn val="all"/>
                </p:endSync>
                <p:childTnLst>
                  <p:par>
                    <p:cTn id="73" fill="hold">
                      <p:stCondLst>
                        <p:cond delay="0"/>
                      </p:stCondLst>
                      <p:childTnLst>
                        <p:par>
                          <p:cTn id="74" fill="hold">
                            <p:stCondLst>
                              <p:cond delay="0"/>
                            </p:stCondLst>
                            <p:childTnLst>
                              <p:par>
                                <p:cTn id="75" presetID="1" presetClass="emph" presetSubtype="2" fill="hold" nodeType="clickEffect">
                                  <p:stCondLst>
                                    <p:cond delay="0"/>
                                  </p:stCondLst>
                                  <p:childTnLst>
                                    <p:animClr clrSpc="rgb" dir="cw">
                                      <p:cBhvr>
                                        <p:cTn id="76" dur="1000" fill="hold"/>
                                        <p:tgtEl>
                                          <p:spTgt spid="5"/>
                                        </p:tgtEl>
                                        <p:attrNameLst>
                                          <p:attrName>fillcolor</p:attrName>
                                        </p:attrNameLst>
                                      </p:cBhvr>
                                      <p:to>
                                        <a:schemeClr val="accent2"/>
                                      </p:to>
                                    </p:animClr>
                                    <p:set>
                                      <p:cBhvr>
                                        <p:cTn id="77" dur="1000" fill="hold"/>
                                        <p:tgtEl>
                                          <p:spTgt spid="5"/>
                                        </p:tgtEl>
                                        <p:attrNameLst>
                                          <p:attrName>fill.type</p:attrName>
                                        </p:attrNameLst>
                                      </p:cBhvr>
                                      <p:to>
                                        <p:strVal val="solid"/>
                                      </p:to>
                                    </p:set>
                                    <p:set>
                                      <p:cBhvr>
                                        <p:cTn id="78" dur="1000" fill="hold"/>
                                        <p:tgtEl>
                                          <p:spTgt spid="5"/>
                                        </p:tgtEl>
                                        <p:attrNameLst>
                                          <p:attrName>fill.on</p:attrName>
                                        </p:attrNameLst>
                                      </p:cBhvr>
                                      <p:to>
                                        <p:strVal val="true"/>
                                      </p:to>
                                    </p:set>
                                  </p:childTnLst>
                                </p:cTn>
                              </p:par>
                              <p:par>
                                <p:cTn id="79" presetID="10" presetClass="exit" presetSubtype="0" fill="hold" grpId="3" nodeType="withEffect">
                                  <p:stCondLst>
                                    <p:cond delay="500"/>
                                  </p:stCondLst>
                                  <p:childTnLst>
                                    <p:animEffect transition="out" filter="fade">
                                      <p:cBhvr>
                                        <p:cTn id="80" dur="500"/>
                                        <p:tgtEl>
                                          <p:spTgt spid="3"/>
                                        </p:tgtEl>
                                      </p:cBhvr>
                                    </p:animEffect>
                                    <p:set>
                                      <p:cBhvr>
                                        <p:cTn id="81" dur="1" fill="hold">
                                          <p:stCondLst>
                                            <p:cond delay="499"/>
                                          </p:stCondLst>
                                        </p:cTn>
                                        <p:tgtEl>
                                          <p:spTgt spid="3"/>
                                        </p:tgtEl>
                                        <p:attrNameLst>
                                          <p:attrName>style.visibility</p:attrName>
                                        </p:attrNameLst>
                                      </p:cBhvr>
                                      <p:to>
                                        <p:strVal val="hidden"/>
                                      </p:to>
                                    </p:set>
                                  </p:childTnLst>
                                </p:cTn>
                              </p:par>
                              <p:par>
                                <p:cTn id="82" presetID="10" presetClass="exit" presetSubtype="0" fill="hold" grpId="3" nodeType="withEffect">
                                  <p:stCondLst>
                                    <p:cond delay="500"/>
                                  </p:stCondLst>
                                  <p:childTnLst>
                                    <p:animEffect transition="out" filter="fade">
                                      <p:cBhvr>
                                        <p:cTn id="83" dur="500"/>
                                        <p:tgtEl>
                                          <p:spTgt spid="4"/>
                                        </p:tgtEl>
                                      </p:cBhvr>
                                    </p:animEffect>
                                    <p:set>
                                      <p:cBhvr>
                                        <p:cTn id="84" dur="1" fill="hold">
                                          <p:stCondLst>
                                            <p:cond delay="499"/>
                                          </p:stCondLst>
                                        </p:cTn>
                                        <p:tgtEl>
                                          <p:spTgt spid="4"/>
                                        </p:tgtEl>
                                        <p:attrNameLst>
                                          <p:attrName>style.visibility</p:attrName>
                                        </p:attrNameLst>
                                      </p:cBhvr>
                                      <p:to>
                                        <p:strVal val="hidden"/>
                                      </p:to>
                                    </p:set>
                                  </p:childTnLst>
                                </p:cTn>
                              </p:par>
                              <p:par>
                                <p:cTn id="85" presetID="10" presetClass="exit" presetSubtype="0" fill="hold" grpId="3" nodeType="withEffect">
                                  <p:stCondLst>
                                    <p:cond delay="500"/>
                                  </p:stCondLst>
                                  <p:childTnLst>
                                    <p:animEffect transition="out" filter="fade">
                                      <p:cBhvr>
                                        <p:cTn id="86" dur="500"/>
                                        <p:tgtEl>
                                          <p:spTgt spid="6"/>
                                        </p:tgtEl>
                                      </p:cBhvr>
                                    </p:animEffect>
                                    <p:set>
                                      <p:cBhvr>
                                        <p:cTn id="87" dur="1" fill="hold">
                                          <p:stCondLst>
                                            <p:cond delay="499"/>
                                          </p:stCondLst>
                                        </p:cTn>
                                        <p:tgtEl>
                                          <p:spTgt spid="6"/>
                                        </p:tgtEl>
                                        <p:attrNameLst>
                                          <p:attrName>style.visibility</p:attrName>
                                        </p:attrNameLst>
                                      </p:cBhvr>
                                      <p:to>
                                        <p:strVal val="hidden"/>
                                      </p:to>
                                    </p:set>
                                  </p:childTnLst>
                                </p:cTn>
                              </p:par>
                            </p:childTnLst>
                          </p:cTn>
                        </p:par>
                      </p:childTnLst>
                    </p:cTn>
                  </p:par>
                </p:childTnLst>
              </p:cTn>
              <p:nextCondLst>
                <p:cond evt="onClick" delay="0">
                  <p:tgtEl>
                    <p:spTgt spid="5"/>
                  </p:tgtEl>
                </p:cond>
              </p:nextCondLst>
            </p:seq>
            <p:seq concurrent="1" nextAc="seek">
              <p:cTn id="88" restart="whenNotActive" fill="hold" evtFilter="cancelBubble" nodeType="interactiveSeq">
                <p:stCondLst>
                  <p:cond evt="onClick" delay="0">
                    <p:tgtEl>
                      <p:spTgt spid="6"/>
                    </p:tgtEl>
                  </p:cond>
                </p:stCondLst>
                <p:endSync evt="end" delay="0">
                  <p:rtn val="all"/>
                </p:endSync>
                <p:childTnLst>
                  <p:par>
                    <p:cTn id="89" fill="hold">
                      <p:stCondLst>
                        <p:cond delay="0"/>
                      </p:stCondLst>
                      <p:childTnLst>
                        <p:par>
                          <p:cTn id="90" fill="hold">
                            <p:stCondLst>
                              <p:cond delay="0"/>
                            </p:stCondLst>
                            <p:childTnLst>
                              <p:par>
                                <p:cTn id="91" presetID="1" presetClass="emph" presetSubtype="2" fill="hold" nodeType="clickEffect">
                                  <p:stCondLst>
                                    <p:cond delay="0"/>
                                  </p:stCondLst>
                                  <p:childTnLst>
                                    <p:animClr clrSpc="rgb" dir="cw">
                                      <p:cBhvr>
                                        <p:cTn id="92" dur="1000" fill="hold"/>
                                        <p:tgtEl>
                                          <p:spTgt spid="6"/>
                                        </p:tgtEl>
                                        <p:attrNameLst>
                                          <p:attrName>fillcolor</p:attrName>
                                        </p:attrNameLst>
                                      </p:cBhvr>
                                      <p:to>
                                        <a:schemeClr val="accent2"/>
                                      </p:to>
                                    </p:animClr>
                                    <p:set>
                                      <p:cBhvr>
                                        <p:cTn id="93" dur="1000" fill="hold"/>
                                        <p:tgtEl>
                                          <p:spTgt spid="6"/>
                                        </p:tgtEl>
                                        <p:attrNameLst>
                                          <p:attrName>fill.type</p:attrName>
                                        </p:attrNameLst>
                                      </p:cBhvr>
                                      <p:to>
                                        <p:strVal val="solid"/>
                                      </p:to>
                                    </p:set>
                                    <p:set>
                                      <p:cBhvr>
                                        <p:cTn id="94" dur="1000" fill="hold"/>
                                        <p:tgtEl>
                                          <p:spTgt spid="6"/>
                                        </p:tgtEl>
                                        <p:attrNameLst>
                                          <p:attrName>fill.on</p:attrName>
                                        </p:attrNameLst>
                                      </p:cBhvr>
                                      <p:to>
                                        <p:strVal val="true"/>
                                      </p:to>
                                    </p:set>
                                  </p:childTnLst>
                                </p:cTn>
                              </p:par>
                              <p:par>
                                <p:cTn id="95" presetID="10" presetClass="exit" presetSubtype="0" fill="hold" grpId="4" nodeType="withEffect">
                                  <p:stCondLst>
                                    <p:cond delay="500"/>
                                  </p:stCondLst>
                                  <p:childTnLst>
                                    <p:animEffect transition="out" filter="fade">
                                      <p:cBhvr>
                                        <p:cTn id="96" dur="500"/>
                                        <p:tgtEl>
                                          <p:spTgt spid="3"/>
                                        </p:tgtEl>
                                      </p:cBhvr>
                                    </p:animEffect>
                                    <p:set>
                                      <p:cBhvr>
                                        <p:cTn id="97" dur="1" fill="hold">
                                          <p:stCondLst>
                                            <p:cond delay="499"/>
                                          </p:stCondLst>
                                        </p:cTn>
                                        <p:tgtEl>
                                          <p:spTgt spid="3"/>
                                        </p:tgtEl>
                                        <p:attrNameLst>
                                          <p:attrName>style.visibility</p:attrName>
                                        </p:attrNameLst>
                                      </p:cBhvr>
                                      <p:to>
                                        <p:strVal val="hidden"/>
                                      </p:to>
                                    </p:set>
                                  </p:childTnLst>
                                </p:cTn>
                              </p:par>
                              <p:par>
                                <p:cTn id="98" presetID="10" presetClass="exit" presetSubtype="0" fill="hold" grpId="4" nodeType="withEffect">
                                  <p:stCondLst>
                                    <p:cond delay="500"/>
                                  </p:stCondLst>
                                  <p:childTnLst>
                                    <p:animEffect transition="out" filter="fade">
                                      <p:cBhvr>
                                        <p:cTn id="99" dur="500"/>
                                        <p:tgtEl>
                                          <p:spTgt spid="4"/>
                                        </p:tgtEl>
                                      </p:cBhvr>
                                    </p:animEffect>
                                    <p:set>
                                      <p:cBhvr>
                                        <p:cTn id="100" dur="1" fill="hold">
                                          <p:stCondLst>
                                            <p:cond delay="499"/>
                                          </p:stCondLst>
                                        </p:cTn>
                                        <p:tgtEl>
                                          <p:spTgt spid="4"/>
                                        </p:tgtEl>
                                        <p:attrNameLst>
                                          <p:attrName>style.visibility</p:attrName>
                                        </p:attrNameLst>
                                      </p:cBhvr>
                                      <p:to>
                                        <p:strVal val="hidden"/>
                                      </p:to>
                                    </p:set>
                                  </p:childTnLst>
                                </p:cTn>
                              </p:par>
                              <p:par>
                                <p:cTn id="101" presetID="10" presetClass="exit" presetSubtype="0" fill="hold" grpId="4" nodeType="withEffect">
                                  <p:stCondLst>
                                    <p:cond delay="500"/>
                                  </p:stCondLst>
                                  <p:childTnLst>
                                    <p:animEffect transition="out" filter="fade">
                                      <p:cBhvr>
                                        <p:cTn id="102" dur="500"/>
                                        <p:tgtEl>
                                          <p:spTgt spid="6"/>
                                        </p:tgtEl>
                                      </p:cBhvr>
                                    </p:animEffect>
                                    <p:set>
                                      <p:cBhvr>
                                        <p:cTn id="103" dur="1" fill="hold">
                                          <p:stCondLst>
                                            <p:cond delay="499"/>
                                          </p:stCondLst>
                                        </p:cTn>
                                        <p:tgtEl>
                                          <p:spTgt spid="6"/>
                                        </p:tgtEl>
                                        <p:attrNameLst>
                                          <p:attrName>style.visibility</p:attrName>
                                        </p:attrNameLst>
                                      </p:cBhvr>
                                      <p:to>
                                        <p:strVal val="hidden"/>
                                      </p:to>
                                    </p:set>
                                  </p:childTnLst>
                                </p:cTn>
                              </p:par>
                            </p:childTnLst>
                          </p:cTn>
                        </p:par>
                        <p:par>
                          <p:cTn id="104" fill="hold">
                            <p:stCondLst>
                              <p:cond delay="1000"/>
                            </p:stCondLst>
                            <p:childTnLst>
                              <p:par>
                                <p:cTn id="105" presetID="1" presetClass="emph" presetSubtype="2" fill="hold" nodeType="afterEffect">
                                  <p:stCondLst>
                                    <p:cond delay="500"/>
                                  </p:stCondLst>
                                  <p:childTnLst>
                                    <p:animClr clrSpc="rgb" dir="cw">
                                      <p:cBhvr>
                                        <p:cTn id="106" dur="2000" fill="hold"/>
                                        <p:tgtEl>
                                          <p:spTgt spid="5"/>
                                        </p:tgtEl>
                                        <p:attrNameLst>
                                          <p:attrName>fillcolor</p:attrName>
                                        </p:attrNameLst>
                                      </p:cBhvr>
                                      <p:to>
                                        <a:schemeClr val="accent2"/>
                                      </p:to>
                                    </p:animClr>
                                    <p:set>
                                      <p:cBhvr>
                                        <p:cTn id="107" dur="2000" fill="hold"/>
                                        <p:tgtEl>
                                          <p:spTgt spid="5"/>
                                        </p:tgtEl>
                                        <p:attrNameLst>
                                          <p:attrName>fill.type</p:attrName>
                                        </p:attrNameLst>
                                      </p:cBhvr>
                                      <p:to>
                                        <p:strVal val="solid"/>
                                      </p:to>
                                    </p:set>
                                    <p:set>
                                      <p:cBhvr>
                                        <p:cTn id="108" dur="2000" fill="hold"/>
                                        <p:tgtEl>
                                          <p:spTgt spid="5"/>
                                        </p:tgtEl>
                                        <p:attrNameLst>
                                          <p:attrName>fill.on</p:attrName>
                                        </p:attrNameLst>
                                      </p:cBhvr>
                                      <p:to>
                                        <p:strVal val="true"/>
                                      </p:to>
                                    </p:set>
                                  </p:childTnLst>
                                </p:cTn>
                              </p:par>
                            </p:childTnLst>
                          </p:cTn>
                        </p:par>
                      </p:childTnLst>
                    </p:cTn>
                  </p:par>
                </p:childTnLst>
              </p:cTn>
              <p:nextCondLst>
                <p:cond evt="onClick" delay="0">
                  <p:tgtEl>
                    <p:spTgt spid="6"/>
                  </p:tgtEl>
                </p:cond>
              </p:nextCondLst>
            </p:seq>
          </p:childTnLst>
        </p:cTn>
      </p:par>
    </p:tnLst>
    <p:bldLst>
      <p:bldP spid="2" grpId="0" animBg="1"/>
      <p:bldP spid="3" grpId="0" animBg="1"/>
      <p:bldP spid="3" grpId="1" animBg="1"/>
      <p:bldP spid="3" grpId="2" animBg="1"/>
      <p:bldP spid="3" grpId="3" animBg="1"/>
      <p:bldP spid="3" grpId="4" animBg="1"/>
      <p:bldP spid="4" grpId="0" animBg="1"/>
      <p:bldP spid="4" grpId="1" animBg="1"/>
      <p:bldP spid="4" grpId="2" animBg="1"/>
      <p:bldP spid="4" grpId="3" animBg="1"/>
      <p:bldP spid="4" grpId="4" animBg="1"/>
      <p:bldP spid="5" grpId="0" animBg="1"/>
      <p:bldP spid="6" grpId="0" animBg="1"/>
      <p:bldP spid="6" grpId="1" animBg="1"/>
      <p:bldP spid="6" grpId="2" animBg="1"/>
      <p:bldP spid="6" grpId="3" animBg="1"/>
      <p:bldP spid="6" grpId="4"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EF80A8D-3385-4575-BABA-5D3ADA751CC2}"/>
              </a:ext>
            </a:extLst>
          </p:cNvPr>
          <p:cNvSpPr txBox="1"/>
          <p:nvPr/>
        </p:nvSpPr>
        <p:spPr>
          <a:xfrm>
            <a:off x="1508760" y="1513456"/>
            <a:ext cx="4288536" cy="492443"/>
          </a:xfrm>
          <a:prstGeom prst="rect">
            <a:avLst/>
          </a:prstGeom>
          <a:noFill/>
        </p:spPr>
        <p:txBody>
          <a:bodyPr wrap="square" rtlCol="0">
            <a:spAutoFit/>
          </a:bodyPr>
          <a:lstStyle/>
          <a:p>
            <a:r>
              <a:rPr lang="en-US" sz="2600" dirty="0" err="1">
                <a:effectLst>
                  <a:outerShdw blurRad="38100" dist="38100" dir="2700000" algn="tl">
                    <a:srgbClr val="000000">
                      <a:alpha val="43137"/>
                    </a:srgbClr>
                  </a:outerShdw>
                </a:effectLst>
              </a:rPr>
              <a:t>Thực</a:t>
            </a:r>
            <a:r>
              <a:rPr lang="en-US" sz="2600" dirty="0">
                <a:effectLst>
                  <a:outerShdw blurRad="38100" dist="38100" dir="2700000" algn="tl">
                    <a:srgbClr val="000000">
                      <a:alpha val="43137"/>
                    </a:srgbClr>
                  </a:outerShdw>
                </a:effectLst>
              </a:rPr>
              <a:t> </a:t>
            </a:r>
            <a:r>
              <a:rPr lang="en-US" sz="2600" dirty="0" err="1">
                <a:effectLst>
                  <a:outerShdw blurRad="38100" dist="38100" dir="2700000" algn="tl">
                    <a:srgbClr val="000000">
                      <a:alpha val="43137"/>
                    </a:srgbClr>
                  </a:outerShdw>
                </a:effectLst>
              </a:rPr>
              <a:t>hiện</a:t>
            </a:r>
            <a:r>
              <a:rPr lang="en-US" sz="2600" dirty="0">
                <a:effectLst>
                  <a:outerShdw blurRad="38100" dist="38100" dir="2700000" algn="tl">
                    <a:srgbClr val="000000">
                      <a:alpha val="43137"/>
                    </a:srgbClr>
                  </a:outerShdw>
                </a:effectLst>
              </a:rPr>
              <a:t> </a:t>
            </a:r>
            <a:r>
              <a:rPr lang="en-US" sz="2600" dirty="0" err="1">
                <a:effectLst>
                  <a:outerShdw blurRad="38100" dist="38100" dir="2700000" algn="tl">
                    <a:srgbClr val="000000">
                      <a:alpha val="43137"/>
                    </a:srgbClr>
                  </a:outerShdw>
                </a:effectLst>
              </a:rPr>
              <a:t>đoàn</a:t>
            </a:r>
            <a:r>
              <a:rPr lang="en-US" sz="2600" dirty="0">
                <a:effectLst>
                  <a:outerShdw blurRad="38100" dist="38100" dir="2700000" algn="tl">
                    <a:srgbClr val="000000">
                      <a:alpha val="43137"/>
                    </a:srgbClr>
                  </a:outerShdw>
                </a:effectLst>
              </a:rPr>
              <a:t> </a:t>
            </a:r>
            <a:r>
              <a:rPr lang="en-US" sz="2600" dirty="0" err="1">
                <a:effectLst>
                  <a:outerShdw blurRad="38100" dist="38100" dir="2700000" algn="tl">
                    <a:srgbClr val="000000">
                      <a:alpha val="43137"/>
                    </a:srgbClr>
                  </a:outerShdw>
                </a:effectLst>
              </a:rPr>
              <a:t>kết</a:t>
            </a:r>
            <a:r>
              <a:rPr lang="en-US" sz="2600" dirty="0">
                <a:effectLst>
                  <a:outerShdw blurRad="38100" dist="38100" dir="2700000" algn="tl">
                    <a:srgbClr val="000000">
                      <a:alpha val="43137"/>
                    </a:srgbClr>
                  </a:outerShdw>
                </a:effectLst>
              </a:rPr>
              <a:t> </a:t>
            </a:r>
            <a:r>
              <a:rPr lang="en-US" sz="2600" dirty="0" err="1">
                <a:effectLst>
                  <a:outerShdw blurRad="38100" dist="38100" dir="2700000" algn="tl">
                    <a:srgbClr val="000000">
                      <a:alpha val="43137"/>
                    </a:srgbClr>
                  </a:outerShdw>
                </a:effectLst>
              </a:rPr>
              <a:t>quốc</a:t>
            </a:r>
            <a:r>
              <a:rPr lang="en-US" sz="2600" dirty="0">
                <a:effectLst>
                  <a:outerShdw blurRad="38100" dist="38100" dir="2700000" algn="tl">
                    <a:srgbClr val="000000">
                      <a:alpha val="43137"/>
                    </a:srgbClr>
                  </a:outerShdw>
                </a:effectLst>
              </a:rPr>
              <a:t> </a:t>
            </a:r>
            <a:r>
              <a:rPr lang="en-US" sz="2600" dirty="0" err="1">
                <a:effectLst>
                  <a:outerShdw blurRad="38100" dist="38100" dir="2700000" algn="tl">
                    <a:srgbClr val="000000">
                      <a:alpha val="43137"/>
                    </a:srgbClr>
                  </a:outerShdw>
                </a:effectLst>
              </a:rPr>
              <a:t>tế</a:t>
            </a:r>
            <a:r>
              <a:rPr lang="en-US" sz="2600" dirty="0">
                <a:effectLst>
                  <a:outerShdw blurRad="38100" dist="38100" dir="2700000" algn="tl">
                    <a:srgbClr val="000000">
                      <a:alpha val="43137"/>
                    </a:srgbClr>
                  </a:outerShdw>
                </a:effectLst>
              </a:rPr>
              <a:t> </a:t>
            </a:r>
            <a:r>
              <a:rPr lang="en-US" sz="2600" dirty="0" err="1">
                <a:effectLst>
                  <a:outerShdw blurRad="38100" dist="38100" dir="2700000" algn="tl">
                    <a:srgbClr val="000000">
                      <a:alpha val="43137"/>
                    </a:srgbClr>
                  </a:outerShdw>
                </a:effectLst>
              </a:rPr>
              <a:t>để</a:t>
            </a:r>
            <a:endParaRPr lang="en-US" sz="2600" dirty="0">
              <a:effectLst>
                <a:outerShdw blurRad="38100" dist="38100" dir="2700000" algn="tl">
                  <a:srgbClr val="000000">
                    <a:alpha val="43137"/>
                  </a:srgbClr>
                </a:outerShdw>
              </a:effectLst>
            </a:endParaRPr>
          </a:p>
        </p:txBody>
      </p:sp>
      <p:pic>
        <p:nvPicPr>
          <p:cNvPr id="11" name="Picture 10">
            <a:extLst>
              <a:ext uri="{FF2B5EF4-FFF2-40B4-BE49-F238E27FC236}">
                <a16:creationId xmlns:a16="http://schemas.microsoft.com/office/drawing/2014/main" id="{CD7C87CC-9B8B-43BA-8E6D-3CF8A9D52F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76288" y="1728900"/>
            <a:ext cx="4615815" cy="3400200"/>
          </a:xfrm>
          <a:prstGeom prst="rect">
            <a:avLst/>
          </a:prstGeom>
        </p:spPr>
      </p:pic>
      <p:sp>
        <p:nvSpPr>
          <p:cNvPr id="14" name="TextBox 13">
            <a:extLst>
              <a:ext uri="{FF2B5EF4-FFF2-40B4-BE49-F238E27FC236}">
                <a16:creationId xmlns:a16="http://schemas.microsoft.com/office/drawing/2014/main" id="{E4443961-B518-44BE-89B7-71DA0D611455}"/>
              </a:ext>
            </a:extLst>
          </p:cNvPr>
          <p:cNvSpPr txBox="1"/>
          <p:nvPr/>
        </p:nvSpPr>
        <p:spPr>
          <a:xfrm>
            <a:off x="947356" y="2361254"/>
            <a:ext cx="5411344" cy="1107996"/>
          </a:xfrm>
          <a:prstGeom prst="rect">
            <a:avLst/>
          </a:prstGeom>
          <a:noFill/>
        </p:spPr>
        <p:txBody>
          <a:bodyPr wrap="square" rtlCol="0">
            <a:spAutoFit/>
          </a:bodyPr>
          <a:lstStyle/>
          <a:p>
            <a:pPr marL="285750" indent="-285750">
              <a:buFont typeface="Arial" panose="020B0604020202020204" pitchFamily="34" charset="0"/>
              <a:buChar char="•"/>
            </a:pPr>
            <a:r>
              <a:rPr lang="en-US" sz="2200" dirty="0" err="1">
                <a:latin typeface="Times New Roman" panose="02020603050405020304" pitchFamily="18" charset="0"/>
                <a:ea typeface="Calibri" panose="020F0502020204030204" pitchFamily="34" charset="0"/>
                <a:cs typeface="Times New Roman" panose="02020603050405020304" pitchFamily="18" charset="0"/>
              </a:rPr>
              <a:t>T</a:t>
            </a:r>
            <a:r>
              <a:rPr lang="en-US" sz="2200" dirty="0" err="1">
                <a:effectLst/>
                <a:latin typeface="Times New Roman" panose="02020603050405020304" pitchFamily="18" charset="0"/>
                <a:ea typeface="Calibri" panose="020F0502020204030204" pitchFamily="34" charset="0"/>
                <a:cs typeface="Times New Roman" panose="02020603050405020304" pitchFamily="18" charset="0"/>
              </a:rPr>
              <a:t>ập</a:t>
            </a: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200" dirty="0" err="1">
                <a:effectLst/>
                <a:latin typeface="Times New Roman" panose="02020603050405020304" pitchFamily="18" charset="0"/>
                <a:ea typeface="Calibri" panose="020F0502020204030204" pitchFamily="34" charset="0"/>
                <a:cs typeface="Times New Roman" panose="02020603050405020304" pitchFamily="18" charset="0"/>
              </a:rPr>
              <a:t>hợp</a:t>
            </a: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200" dirty="0" err="1">
                <a:effectLst/>
                <a:latin typeface="Times New Roman" panose="02020603050405020304" pitchFamily="18" charset="0"/>
                <a:ea typeface="Calibri" panose="020F0502020204030204" pitchFamily="34" charset="0"/>
                <a:cs typeface="Times New Roman" panose="02020603050405020304" pitchFamily="18" charset="0"/>
              </a:rPr>
              <a:t>lực</a:t>
            </a: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200" dirty="0" err="1">
                <a:effectLst/>
                <a:latin typeface="Times New Roman" panose="02020603050405020304" pitchFamily="18" charset="0"/>
                <a:ea typeface="Calibri" panose="020F0502020204030204" pitchFamily="34" charset="0"/>
                <a:cs typeface="Times New Roman" panose="02020603050405020304" pitchFamily="18" charset="0"/>
              </a:rPr>
              <a:t>lượng</a:t>
            </a: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200" dirty="0" err="1">
                <a:effectLst/>
                <a:latin typeface="Times New Roman" panose="02020603050405020304" pitchFamily="18" charset="0"/>
                <a:ea typeface="Calibri" panose="020F0502020204030204" pitchFamily="34" charset="0"/>
                <a:cs typeface="Times New Roman" panose="02020603050405020304" pitchFamily="18" charset="0"/>
              </a:rPr>
              <a:t>bên</a:t>
            </a: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200" dirty="0" err="1">
                <a:effectLst/>
                <a:latin typeface="Times New Roman" panose="02020603050405020304" pitchFamily="18" charset="0"/>
                <a:ea typeface="Calibri" panose="020F0502020204030204" pitchFamily="34" charset="0"/>
                <a:cs typeface="Times New Roman" panose="02020603050405020304" pitchFamily="18" charset="0"/>
              </a:rPr>
              <a:t>ngoài</a:t>
            </a: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200" dirty="0" err="1">
                <a:effectLst/>
                <a:latin typeface="Times New Roman" panose="02020603050405020304" pitchFamily="18" charset="0"/>
                <a:ea typeface="Calibri" panose="020F0502020204030204" pitchFamily="34" charset="0"/>
                <a:cs typeface="Times New Roman" panose="02020603050405020304" pitchFamily="18" charset="0"/>
              </a:rPr>
              <a:t>tranh</a:t>
            </a: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200" dirty="0" err="1">
                <a:effectLst/>
                <a:latin typeface="Times New Roman" panose="02020603050405020304" pitchFamily="18" charset="0"/>
                <a:ea typeface="Calibri" panose="020F0502020204030204" pitchFamily="34" charset="0"/>
                <a:cs typeface="Times New Roman" panose="02020603050405020304" pitchFamily="18" charset="0"/>
              </a:rPr>
              <a:t>thủ</a:t>
            </a: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200" dirty="0" err="1">
                <a:effectLst/>
                <a:latin typeface="Times New Roman" panose="02020603050405020304" pitchFamily="18" charset="0"/>
                <a:ea typeface="Calibri" panose="020F0502020204030204" pitchFamily="34" charset="0"/>
                <a:cs typeface="Times New Roman" panose="02020603050405020304" pitchFamily="18" charset="0"/>
              </a:rPr>
              <a:t>sự</a:t>
            </a: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200" dirty="0" err="1">
                <a:effectLst/>
                <a:latin typeface="Times New Roman" panose="02020603050405020304" pitchFamily="18" charset="0"/>
                <a:ea typeface="Calibri" panose="020F0502020204030204" pitchFamily="34" charset="0"/>
                <a:cs typeface="Times New Roman" panose="02020603050405020304" pitchFamily="18" charset="0"/>
              </a:rPr>
              <a:t>đồng</a:t>
            </a: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200" dirty="0" err="1">
                <a:effectLst/>
                <a:latin typeface="Times New Roman" panose="02020603050405020304" pitchFamily="18" charset="0"/>
                <a:ea typeface="Calibri" panose="020F0502020204030204" pitchFamily="34" charset="0"/>
                <a:cs typeface="Times New Roman" panose="02020603050405020304" pitchFamily="18" charset="0"/>
              </a:rPr>
              <a:t>tình</a:t>
            </a: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200" dirty="0" err="1">
                <a:effectLst/>
                <a:latin typeface="Times New Roman" panose="02020603050405020304" pitchFamily="18" charset="0"/>
                <a:ea typeface="Calibri" panose="020F0502020204030204" pitchFamily="34" charset="0"/>
                <a:cs typeface="Times New Roman" panose="02020603050405020304" pitchFamily="18" charset="0"/>
              </a:rPr>
              <a:t>ủng</a:t>
            </a: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200" dirty="0" err="1">
                <a:effectLst/>
                <a:latin typeface="Times New Roman" panose="02020603050405020304" pitchFamily="18" charset="0"/>
                <a:ea typeface="Calibri" panose="020F0502020204030204" pitchFamily="34" charset="0"/>
                <a:cs typeface="Times New Roman" panose="02020603050405020304" pitchFamily="18" charset="0"/>
              </a:rPr>
              <a:t>hộ</a:t>
            </a: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200" dirty="0" err="1">
                <a:effectLst/>
                <a:latin typeface="Times New Roman" panose="02020603050405020304" pitchFamily="18" charset="0"/>
                <a:ea typeface="Calibri" panose="020F0502020204030204" pitchFamily="34" charset="0"/>
                <a:cs typeface="Times New Roman" panose="02020603050405020304" pitchFamily="18" charset="0"/>
              </a:rPr>
              <a:t>giúp</a:t>
            </a: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200" dirty="0" err="1">
                <a:effectLst/>
                <a:latin typeface="Times New Roman" panose="02020603050405020304" pitchFamily="18" charset="0"/>
                <a:ea typeface="Calibri" panose="020F0502020204030204" pitchFamily="34" charset="0"/>
                <a:cs typeface="Times New Roman" panose="02020603050405020304" pitchFamily="18" charset="0"/>
              </a:rPr>
              <a:t>đỡ</a:t>
            </a: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200" dirty="0" err="1">
                <a:effectLst/>
                <a:latin typeface="Times New Roman" panose="02020603050405020304" pitchFamily="18" charset="0"/>
                <a:ea typeface="Calibri" panose="020F0502020204030204" pitchFamily="34" charset="0"/>
                <a:cs typeface="Times New Roman" panose="02020603050405020304" pitchFamily="18" charset="0"/>
              </a:rPr>
              <a:t>của</a:t>
            </a: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200" dirty="0" err="1">
                <a:effectLst/>
                <a:latin typeface="Times New Roman" panose="02020603050405020304" pitchFamily="18" charset="0"/>
                <a:ea typeface="Calibri" panose="020F0502020204030204" pitchFamily="34" charset="0"/>
                <a:cs typeface="Times New Roman" panose="02020603050405020304" pitchFamily="18" charset="0"/>
              </a:rPr>
              <a:t>bạn</a:t>
            </a: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200" dirty="0" err="1">
                <a:effectLst/>
                <a:latin typeface="Times New Roman" panose="02020603050405020304" pitchFamily="18" charset="0"/>
                <a:ea typeface="Calibri" panose="020F0502020204030204" pitchFamily="34" charset="0"/>
                <a:cs typeface="Times New Roman" panose="02020603050405020304" pitchFamily="18" charset="0"/>
              </a:rPr>
              <a:t>bè</a:t>
            </a: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200" dirty="0" err="1">
                <a:effectLst/>
                <a:latin typeface="Times New Roman" panose="02020603050405020304" pitchFamily="18" charset="0"/>
                <a:ea typeface="Calibri" panose="020F0502020204030204" pitchFamily="34" charset="0"/>
                <a:cs typeface="Times New Roman" panose="02020603050405020304" pitchFamily="18" charset="0"/>
              </a:rPr>
              <a:t>quốc</a:t>
            </a: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200" dirty="0" err="1">
                <a:effectLst/>
                <a:latin typeface="Times New Roman" panose="02020603050405020304" pitchFamily="18" charset="0"/>
                <a:ea typeface="Calibri" panose="020F0502020204030204" pitchFamily="34" charset="0"/>
                <a:cs typeface="Times New Roman" panose="02020603050405020304" pitchFamily="18" charset="0"/>
              </a:rPr>
              <a:t>tế</a:t>
            </a:r>
            <a:endParaRPr lang="en-US" sz="22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15" name="TextBox 14">
            <a:extLst>
              <a:ext uri="{FF2B5EF4-FFF2-40B4-BE49-F238E27FC236}">
                <a16:creationId xmlns:a16="http://schemas.microsoft.com/office/drawing/2014/main" id="{45436D64-99D7-408F-A29D-6E6C567768B8}"/>
              </a:ext>
            </a:extLst>
          </p:cNvPr>
          <p:cNvSpPr txBox="1"/>
          <p:nvPr/>
        </p:nvSpPr>
        <p:spPr>
          <a:xfrm>
            <a:off x="481718" y="3469250"/>
            <a:ext cx="6053328" cy="1154803"/>
          </a:xfrm>
          <a:prstGeom prst="rect">
            <a:avLst/>
          </a:prstGeom>
          <a:noFill/>
        </p:spPr>
        <p:txBody>
          <a:bodyPr wrap="square" rtlCol="0">
            <a:spAutoFit/>
          </a:bodyPr>
          <a:lstStyle/>
          <a:p>
            <a:pPr marL="742950" lvl="1" indent="-285750">
              <a:lnSpc>
                <a:spcPct val="107000"/>
              </a:lnSpc>
              <a:spcAft>
                <a:spcPts val="800"/>
              </a:spcAft>
              <a:buFont typeface="Arial" panose="020B0604020202020204" pitchFamily="34" charset="0"/>
              <a:buChar char="•"/>
            </a:pPr>
            <a:r>
              <a:rPr lang="en-US" sz="2200" dirty="0" err="1">
                <a:latin typeface="Times New Roman" panose="02020603050405020304" pitchFamily="18" charset="0"/>
                <a:ea typeface="Calibri" panose="020F0502020204030204" pitchFamily="34" charset="0"/>
                <a:cs typeface="Times New Roman" panose="02020603050405020304" pitchFamily="18" charset="0"/>
              </a:rPr>
              <a:t>K</a:t>
            </a:r>
            <a:r>
              <a:rPr lang="en-US" sz="2200" dirty="0" err="1">
                <a:effectLst/>
                <a:latin typeface="Times New Roman" panose="02020603050405020304" pitchFamily="18" charset="0"/>
                <a:ea typeface="Calibri" panose="020F0502020204030204" pitchFamily="34" charset="0"/>
                <a:cs typeface="Times New Roman" panose="02020603050405020304" pitchFamily="18" charset="0"/>
              </a:rPr>
              <a:t>ết</a:t>
            </a: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200" dirty="0" err="1">
                <a:effectLst/>
                <a:latin typeface="Times New Roman" panose="02020603050405020304" pitchFamily="18" charset="0"/>
                <a:ea typeface="Calibri" panose="020F0502020204030204" pitchFamily="34" charset="0"/>
                <a:cs typeface="Times New Roman" panose="02020603050405020304" pitchFamily="18" charset="0"/>
              </a:rPr>
              <a:t>hợp</a:t>
            </a: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200" dirty="0" err="1">
                <a:effectLst/>
                <a:latin typeface="Times New Roman" panose="02020603050405020304" pitchFamily="18" charset="0"/>
                <a:ea typeface="Calibri" panose="020F0502020204030204" pitchFamily="34" charset="0"/>
                <a:cs typeface="Times New Roman" panose="02020603050405020304" pitchFamily="18" charset="0"/>
              </a:rPr>
              <a:t>sức</a:t>
            </a: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200" dirty="0" err="1">
                <a:effectLst/>
                <a:latin typeface="Times New Roman" panose="02020603050405020304" pitchFamily="18" charset="0"/>
                <a:ea typeface="Calibri" panose="020F0502020204030204" pitchFamily="34" charset="0"/>
                <a:cs typeface="Times New Roman" panose="02020603050405020304" pitchFamily="18" charset="0"/>
              </a:rPr>
              <a:t>mạnh</a:t>
            </a: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200" dirty="0" err="1">
                <a:effectLst/>
                <a:latin typeface="Times New Roman" panose="02020603050405020304" pitchFamily="18" charset="0"/>
                <a:ea typeface="Calibri" panose="020F0502020204030204" pitchFamily="34" charset="0"/>
                <a:cs typeface="Times New Roman" panose="02020603050405020304" pitchFamily="18" charset="0"/>
              </a:rPr>
              <a:t>dân</a:t>
            </a: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200" dirty="0" err="1">
                <a:effectLst/>
                <a:latin typeface="Times New Roman" panose="02020603050405020304" pitchFamily="18" charset="0"/>
                <a:ea typeface="Calibri" panose="020F0502020204030204" pitchFamily="34" charset="0"/>
                <a:cs typeface="Times New Roman" panose="02020603050405020304" pitchFamily="18" charset="0"/>
              </a:rPr>
              <a:t>tộc</a:t>
            </a: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200" dirty="0" err="1">
                <a:effectLst/>
                <a:latin typeface="Times New Roman" panose="02020603050405020304" pitchFamily="18" charset="0"/>
                <a:ea typeface="Calibri" panose="020F0502020204030204" pitchFamily="34" charset="0"/>
                <a:cs typeface="Times New Roman" panose="02020603050405020304" pitchFamily="18" charset="0"/>
              </a:rPr>
              <a:t>với</a:t>
            </a: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200" dirty="0" err="1">
                <a:effectLst/>
                <a:latin typeface="Times New Roman" panose="02020603050405020304" pitchFamily="18" charset="0"/>
                <a:ea typeface="Calibri" panose="020F0502020204030204" pitchFamily="34" charset="0"/>
                <a:cs typeface="Times New Roman" panose="02020603050405020304" pitchFamily="18" charset="0"/>
              </a:rPr>
              <a:t>sức</a:t>
            </a: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200" dirty="0" err="1">
                <a:effectLst/>
                <a:latin typeface="Times New Roman" panose="02020603050405020304" pitchFamily="18" charset="0"/>
                <a:ea typeface="Calibri" panose="020F0502020204030204" pitchFamily="34" charset="0"/>
                <a:cs typeface="Times New Roman" panose="02020603050405020304" pitchFamily="18" charset="0"/>
              </a:rPr>
              <a:t>mạnh</a:t>
            </a: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200" dirty="0" err="1">
                <a:effectLst/>
                <a:latin typeface="Times New Roman" panose="02020603050405020304" pitchFamily="18" charset="0"/>
                <a:ea typeface="Calibri" panose="020F0502020204030204" pitchFamily="34" charset="0"/>
                <a:cs typeface="Times New Roman" panose="02020603050405020304" pitchFamily="18" charset="0"/>
              </a:rPr>
              <a:t>thời</a:t>
            </a: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200" dirty="0" err="1">
                <a:effectLst/>
                <a:latin typeface="Times New Roman" panose="02020603050405020304" pitchFamily="18" charset="0"/>
                <a:ea typeface="Calibri" panose="020F0502020204030204" pitchFamily="34" charset="0"/>
                <a:cs typeface="Times New Roman" panose="02020603050405020304" pitchFamily="18" charset="0"/>
              </a:rPr>
              <a:t>đại</a:t>
            </a: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200" dirty="0" err="1">
                <a:effectLst/>
                <a:latin typeface="Times New Roman" panose="02020603050405020304" pitchFamily="18" charset="0"/>
                <a:ea typeface="Calibri" panose="020F0502020204030204" pitchFamily="34" charset="0"/>
                <a:cs typeface="Times New Roman" panose="02020603050405020304" pitchFamily="18" charset="0"/>
              </a:rPr>
              <a:t>tạo</a:t>
            </a: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200" dirty="0" err="1">
                <a:effectLst/>
                <a:latin typeface="Times New Roman" panose="02020603050405020304" pitchFamily="18" charset="0"/>
                <a:ea typeface="Calibri" panose="020F0502020204030204" pitchFamily="34" charset="0"/>
                <a:cs typeface="Times New Roman" panose="02020603050405020304" pitchFamily="18" charset="0"/>
              </a:rPr>
              <a:t>thành</a:t>
            </a: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200" dirty="0" err="1">
                <a:effectLst/>
                <a:latin typeface="Times New Roman" panose="02020603050405020304" pitchFamily="18" charset="0"/>
                <a:ea typeface="Calibri" panose="020F0502020204030204" pitchFamily="34" charset="0"/>
                <a:cs typeface="Times New Roman" panose="02020603050405020304" pitchFamily="18" charset="0"/>
              </a:rPr>
              <a:t>sức</a:t>
            </a: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200" dirty="0" err="1">
                <a:effectLst/>
                <a:latin typeface="Times New Roman" panose="02020603050405020304" pitchFamily="18" charset="0"/>
                <a:ea typeface="Calibri" panose="020F0502020204030204" pitchFamily="34" charset="0"/>
                <a:cs typeface="Times New Roman" panose="02020603050405020304" pitchFamily="18" charset="0"/>
              </a:rPr>
              <a:t>mạnh</a:t>
            </a: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200" dirty="0" err="1">
                <a:effectLst/>
                <a:latin typeface="Times New Roman" panose="02020603050405020304" pitchFamily="18" charset="0"/>
                <a:ea typeface="Calibri" panose="020F0502020204030204" pitchFamily="34" charset="0"/>
                <a:cs typeface="Times New Roman" panose="02020603050405020304" pitchFamily="18" charset="0"/>
              </a:rPr>
              <a:t>tổng</a:t>
            </a: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200" dirty="0" err="1">
                <a:effectLst/>
                <a:latin typeface="Times New Roman" panose="02020603050405020304" pitchFamily="18" charset="0"/>
                <a:ea typeface="Calibri" panose="020F0502020204030204" pitchFamily="34" charset="0"/>
                <a:cs typeface="Times New Roman" panose="02020603050405020304" pitchFamily="18" charset="0"/>
              </a:rPr>
              <a:t>hợp</a:t>
            </a: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200" dirty="0" err="1">
                <a:effectLst/>
                <a:latin typeface="Times New Roman" panose="02020603050405020304" pitchFamily="18" charset="0"/>
                <a:ea typeface="Calibri" panose="020F0502020204030204" pitchFamily="34" charset="0"/>
                <a:cs typeface="Times New Roman" panose="02020603050405020304" pitchFamily="18" charset="0"/>
              </a:rPr>
              <a:t>đảm</a:t>
            </a: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200" dirty="0" err="1">
                <a:effectLst/>
                <a:latin typeface="Times New Roman" panose="02020603050405020304" pitchFamily="18" charset="0"/>
                <a:ea typeface="Calibri" panose="020F0502020204030204" pitchFamily="34" charset="0"/>
                <a:cs typeface="Times New Roman" panose="02020603050405020304" pitchFamily="18" charset="0"/>
              </a:rPr>
              <a:t>bảo</a:t>
            </a: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200" dirty="0" err="1">
                <a:effectLst/>
                <a:latin typeface="Times New Roman" panose="02020603050405020304" pitchFamily="18" charset="0"/>
                <a:ea typeface="Calibri" panose="020F0502020204030204" pitchFamily="34" charset="0"/>
                <a:cs typeface="Times New Roman" panose="02020603050405020304" pitchFamily="18" charset="0"/>
              </a:rPr>
              <a:t>cho</a:t>
            </a: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200" dirty="0" err="1">
                <a:effectLst/>
                <a:latin typeface="Times New Roman" panose="02020603050405020304" pitchFamily="18" charset="0"/>
                <a:ea typeface="Calibri" panose="020F0502020204030204" pitchFamily="34" charset="0"/>
                <a:cs typeface="Times New Roman" panose="02020603050405020304" pitchFamily="18" charset="0"/>
              </a:rPr>
              <a:t>thắng</a:t>
            </a: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200" dirty="0" err="1">
                <a:effectLst/>
                <a:latin typeface="Times New Roman" panose="02020603050405020304" pitchFamily="18" charset="0"/>
                <a:ea typeface="Calibri" panose="020F0502020204030204" pitchFamily="34" charset="0"/>
                <a:cs typeface="Times New Roman" panose="02020603050405020304" pitchFamily="18" charset="0"/>
              </a:rPr>
              <a:t>lợi</a:t>
            </a: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200" dirty="0" err="1">
                <a:effectLst/>
                <a:latin typeface="Times New Roman" panose="02020603050405020304" pitchFamily="18" charset="0"/>
                <a:ea typeface="Calibri" panose="020F0502020204030204" pitchFamily="34" charset="0"/>
                <a:cs typeface="Times New Roman" panose="02020603050405020304" pitchFamily="18" charset="0"/>
              </a:rPr>
              <a:t>của</a:t>
            </a: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200" dirty="0" err="1">
                <a:effectLst/>
                <a:latin typeface="Times New Roman" panose="02020603050405020304" pitchFamily="18" charset="0"/>
                <a:ea typeface="Calibri" panose="020F0502020204030204" pitchFamily="34" charset="0"/>
                <a:cs typeface="Times New Roman" panose="02020603050405020304" pitchFamily="18" charset="0"/>
              </a:rPr>
              <a:t>cách</a:t>
            </a: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200" dirty="0" err="1">
                <a:effectLst/>
                <a:latin typeface="Times New Roman" panose="02020603050405020304" pitchFamily="18" charset="0"/>
                <a:ea typeface="Calibri" panose="020F0502020204030204" pitchFamily="34" charset="0"/>
                <a:cs typeface="Times New Roman" panose="02020603050405020304" pitchFamily="18" charset="0"/>
              </a:rPr>
              <a:t>mạng</a:t>
            </a:r>
            <a:endParaRPr lang="en-US" sz="22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926502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1000"/>
                                        <p:tgtEl>
                                          <p:spTgt spid="14"/>
                                        </p:tgtEl>
                                      </p:cBhvr>
                                    </p:animEffect>
                                    <p:anim calcmode="lin" valueType="num">
                                      <p:cBhvr>
                                        <p:cTn id="16" dur="1000" fill="hold"/>
                                        <p:tgtEl>
                                          <p:spTgt spid="14"/>
                                        </p:tgtEl>
                                        <p:attrNameLst>
                                          <p:attrName>ppt_x</p:attrName>
                                        </p:attrNameLst>
                                      </p:cBhvr>
                                      <p:tavLst>
                                        <p:tav tm="0">
                                          <p:val>
                                            <p:strVal val="#ppt_x"/>
                                          </p:val>
                                        </p:tav>
                                        <p:tav tm="100000">
                                          <p:val>
                                            <p:strVal val="#ppt_x"/>
                                          </p:val>
                                        </p:tav>
                                      </p:tavLst>
                                    </p:anim>
                                    <p:anim calcmode="lin" valueType="num">
                                      <p:cBhvr>
                                        <p:cTn id="17"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 calcmode="lin" valueType="num">
                                      <p:cBhvr additive="base">
                                        <p:cTn id="22" dur="500" fill="hold"/>
                                        <p:tgtEl>
                                          <p:spTgt spid="15"/>
                                        </p:tgtEl>
                                        <p:attrNameLst>
                                          <p:attrName>ppt_x</p:attrName>
                                        </p:attrNameLst>
                                      </p:cBhvr>
                                      <p:tavLst>
                                        <p:tav tm="0">
                                          <p:val>
                                            <p:strVal val="#ppt_x"/>
                                          </p:val>
                                        </p:tav>
                                        <p:tav tm="100000">
                                          <p:val>
                                            <p:strVal val="#ppt_x"/>
                                          </p:val>
                                        </p:tav>
                                      </p:tavLst>
                                    </p:anim>
                                    <p:anim calcmode="lin" valueType="num">
                                      <p:cBhvr additive="base">
                                        <p:cTn id="23"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4" grpId="0"/>
      <p:bldP spid="15"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DFE3143C-5F6C-4DBF-AE7E-8F3858CBF0A0}"/>
              </a:ext>
            </a:extLst>
          </p:cNvPr>
          <p:cNvSpPr/>
          <p:nvPr/>
        </p:nvSpPr>
        <p:spPr>
          <a:xfrm>
            <a:off x="1372386" y="650449"/>
            <a:ext cx="9447228" cy="2592372"/>
          </a:xfrm>
          <a:prstGeom prst="round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000" dirty="0"/>
              <a:t>8. </a:t>
            </a:r>
            <a:r>
              <a:rPr lang="vi-VN" sz="2000" dirty="0"/>
              <a:t>Đâu không phải lực lượng đoàn kết chủ yếu trong tư tưởng Hồ Chí Minh?</a:t>
            </a:r>
            <a:endParaRPr lang="en-US" sz="2000" dirty="0"/>
          </a:p>
        </p:txBody>
      </p:sp>
      <p:sp>
        <p:nvSpPr>
          <p:cNvPr id="3" name="Rectangle: Rounded Corners 2">
            <a:extLst>
              <a:ext uri="{FF2B5EF4-FFF2-40B4-BE49-F238E27FC236}">
                <a16:creationId xmlns:a16="http://schemas.microsoft.com/office/drawing/2014/main" id="{AAE32E5B-8854-41DA-8EDB-4E0D849F809B}"/>
              </a:ext>
            </a:extLst>
          </p:cNvPr>
          <p:cNvSpPr/>
          <p:nvPr/>
        </p:nvSpPr>
        <p:spPr>
          <a:xfrm>
            <a:off x="1451728" y="3535051"/>
            <a:ext cx="4644272" cy="1197206"/>
          </a:xfrm>
          <a:prstGeom prst="round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000" dirty="0"/>
              <a:t>A. </a:t>
            </a:r>
            <a:r>
              <a:rPr lang="en-US" sz="2000" dirty="0" err="1"/>
              <a:t>Phong</a:t>
            </a:r>
            <a:r>
              <a:rPr lang="en-US" sz="2000" dirty="0"/>
              <a:t> </a:t>
            </a:r>
            <a:r>
              <a:rPr lang="en-US" sz="2000" dirty="0" err="1"/>
              <a:t>trào</a:t>
            </a:r>
            <a:r>
              <a:rPr lang="en-US" sz="2000" dirty="0"/>
              <a:t> </a:t>
            </a:r>
            <a:r>
              <a:rPr lang="en-US" sz="2000" dirty="0" err="1"/>
              <a:t>cộng</a:t>
            </a:r>
            <a:r>
              <a:rPr lang="en-US" sz="2000" dirty="0"/>
              <a:t> </a:t>
            </a:r>
            <a:r>
              <a:rPr lang="en-US" sz="2000" dirty="0" err="1"/>
              <a:t>sản</a:t>
            </a:r>
            <a:r>
              <a:rPr lang="en-US" sz="2000" dirty="0"/>
              <a:t> </a:t>
            </a:r>
            <a:r>
              <a:rPr lang="en-US" sz="2000" dirty="0" err="1"/>
              <a:t>và</a:t>
            </a:r>
            <a:r>
              <a:rPr lang="en-US" sz="2000" dirty="0"/>
              <a:t> </a:t>
            </a:r>
            <a:r>
              <a:rPr lang="en-US" sz="2000" dirty="0" err="1"/>
              <a:t>công</a:t>
            </a:r>
            <a:r>
              <a:rPr lang="en-US" sz="2000" dirty="0"/>
              <a:t> </a:t>
            </a:r>
            <a:r>
              <a:rPr lang="en-US" sz="2000" dirty="0" err="1"/>
              <a:t>nhân</a:t>
            </a:r>
            <a:r>
              <a:rPr lang="en-US" sz="2000" dirty="0"/>
              <a:t> </a:t>
            </a:r>
            <a:r>
              <a:rPr lang="en-US" sz="2000" dirty="0" err="1"/>
              <a:t>thế</a:t>
            </a:r>
            <a:r>
              <a:rPr lang="en-US" sz="2000" dirty="0"/>
              <a:t> </a:t>
            </a:r>
            <a:r>
              <a:rPr lang="en-US" sz="2000" dirty="0" err="1"/>
              <a:t>giới</a:t>
            </a:r>
            <a:r>
              <a:rPr lang="en-US" sz="2000" dirty="0"/>
              <a:t>.</a:t>
            </a:r>
          </a:p>
        </p:txBody>
      </p:sp>
      <p:sp>
        <p:nvSpPr>
          <p:cNvPr id="4" name="Rectangle: Rounded Corners 3">
            <a:extLst>
              <a:ext uri="{FF2B5EF4-FFF2-40B4-BE49-F238E27FC236}">
                <a16:creationId xmlns:a16="http://schemas.microsoft.com/office/drawing/2014/main" id="{53BD916A-F381-450C-96A2-2569C68B1C60}"/>
              </a:ext>
            </a:extLst>
          </p:cNvPr>
          <p:cNvSpPr/>
          <p:nvPr/>
        </p:nvSpPr>
        <p:spPr>
          <a:xfrm>
            <a:off x="6175342" y="3535051"/>
            <a:ext cx="4644272" cy="1197206"/>
          </a:xfrm>
          <a:prstGeom prst="round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3"/>
          </a:lnRef>
          <a:fillRef idx="2">
            <a:schemeClr val="accent3"/>
          </a:fillRef>
          <a:effectRef idx="1">
            <a:schemeClr val="accent3"/>
          </a:effectRef>
          <a:fontRef idx="minor">
            <a:schemeClr val="dk1"/>
          </a:fontRef>
        </p:style>
        <p:txBody>
          <a:bodyPr rtlCol="0" anchor="ctr"/>
          <a:lstStyle/>
          <a:p>
            <a:pPr algn="ctr"/>
            <a:r>
              <a:rPr lang="vi-VN" sz="2000"/>
              <a:t>B. Phong trào học sinh, sinh viên yêu nước.</a:t>
            </a:r>
            <a:endParaRPr lang="en-US" sz="2000" dirty="0"/>
          </a:p>
        </p:txBody>
      </p:sp>
      <p:sp>
        <p:nvSpPr>
          <p:cNvPr id="5" name="Rectangle: Rounded Corners 4">
            <a:extLst>
              <a:ext uri="{FF2B5EF4-FFF2-40B4-BE49-F238E27FC236}">
                <a16:creationId xmlns:a16="http://schemas.microsoft.com/office/drawing/2014/main" id="{DB7E7A86-7041-48C6-9275-C2F631ADEA05}"/>
              </a:ext>
            </a:extLst>
          </p:cNvPr>
          <p:cNvSpPr/>
          <p:nvPr/>
        </p:nvSpPr>
        <p:spPr>
          <a:xfrm>
            <a:off x="1451728" y="4818667"/>
            <a:ext cx="4644272" cy="1197206"/>
          </a:xfrm>
          <a:prstGeom prst="round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000" dirty="0"/>
              <a:t>C. </a:t>
            </a:r>
            <a:r>
              <a:rPr lang="en-US" sz="2000" dirty="0" err="1"/>
              <a:t>Phong</a:t>
            </a:r>
            <a:r>
              <a:rPr lang="en-US" sz="2000" dirty="0"/>
              <a:t> </a:t>
            </a:r>
            <a:r>
              <a:rPr lang="en-US" sz="2000" dirty="0" err="1"/>
              <a:t>trào</a:t>
            </a:r>
            <a:r>
              <a:rPr lang="en-US" sz="2000" dirty="0"/>
              <a:t> </a:t>
            </a:r>
            <a:r>
              <a:rPr lang="en-US" sz="2000" dirty="0" err="1"/>
              <a:t>giải</a:t>
            </a:r>
            <a:r>
              <a:rPr lang="en-US" sz="2000" dirty="0"/>
              <a:t> </a:t>
            </a:r>
            <a:r>
              <a:rPr lang="en-US" sz="2000" dirty="0" err="1"/>
              <a:t>phóng</a:t>
            </a:r>
            <a:r>
              <a:rPr lang="en-US" sz="2000" dirty="0"/>
              <a:t> </a:t>
            </a:r>
            <a:r>
              <a:rPr lang="en-US" sz="2000" dirty="0" err="1"/>
              <a:t>dân</a:t>
            </a:r>
            <a:r>
              <a:rPr lang="en-US" sz="2000" dirty="0"/>
              <a:t> </a:t>
            </a:r>
            <a:r>
              <a:rPr lang="en-US" sz="2000" dirty="0" err="1"/>
              <a:t>tộc</a:t>
            </a:r>
            <a:r>
              <a:rPr lang="en-US" sz="2000" dirty="0"/>
              <a:t>.</a:t>
            </a:r>
          </a:p>
        </p:txBody>
      </p:sp>
      <p:sp>
        <p:nvSpPr>
          <p:cNvPr id="6" name="Rectangle: Rounded Corners 5">
            <a:extLst>
              <a:ext uri="{FF2B5EF4-FFF2-40B4-BE49-F238E27FC236}">
                <a16:creationId xmlns:a16="http://schemas.microsoft.com/office/drawing/2014/main" id="{0622EA92-4D38-4F15-8910-0F61FE3F0DE8}"/>
              </a:ext>
            </a:extLst>
          </p:cNvPr>
          <p:cNvSpPr/>
          <p:nvPr/>
        </p:nvSpPr>
        <p:spPr>
          <a:xfrm>
            <a:off x="6175342" y="4785674"/>
            <a:ext cx="4644272" cy="1197206"/>
          </a:xfrm>
          <a:prstGeom prst="round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000"/>
              <a:t>D. Phong trào hòa bình và dân chủ thế giới.</a:t>
            </a:r>
            <a:endParaRPr lang="en-US" sz="2000" dirty="0"/>
          </a:p>
        </p:txBody>
      </p:sp>
    </p:spTree>
    <p:extLst>
      <p:ext uri="{BB962C8B-B14F-4D97-AF65-F5344CB8AC3E}">
        <p14:creationId xmlns:p14="http://schemas.microsoft.com/office/powerpoint/2010/main" val="346292114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100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200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1000"/>
                                        <p:tgtEl>
                                          <p:spTgt spid="4"/>
                                        </p:tgtEl>
                                      </p:cBhvr>
                                    </p:animEffect>
                                    <p:anim calcmode="lin" valueType="num">
                                      <p:cBhvr>
                                        <p:cTn id="18" dur="1000" fill="hold"/>
                                        <p:tgtEl>
                                          <p:spTgt spid="4"/>
                                        </p:tgtEl>
                                        <p:attrNameLst>
                                          <p:attrName>ppt_x</p:attrName>
                                        </p:attrNameLst>
                                      </p:cBhvr>
                                      <p:tavLst>
                                        <p:tav tm="0">
                                          <p:val>
                                            <p:strVal val="#ppt_x"/>
                                          </p:val>
                                        </p:tav>
                                        <p:tav tm="100000">
                                          <p:val>
                                            <p:strVal val="#ppt_x"/>
                                          </p:val>
                                        </p:tav>
                                      </p:tavLst>
                                    </p:anim>
                                    <p:anim calcmode="lin" valueType="num">
                                      <p:cBhvr>
                                        <p:cTn id="19" dur="1000" fill="hold"/>
                                        <p:tgtEl>
                                          <p:spTgt spid="4"/>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30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1000"/>
                                        <p:tgtEl>
                                          <p:spTgt spid="5"/>
                                        </p:tgtEl>
                                      </p:cBhvr>
                                    </p:animEffect>
                                    <p:anim calcmode="lin" valueType="num">
                                      <p:cBhvr>
                                        <p:cTn id="23" dur="1000" fill="hold"/>
                                        <p:tgtEl>
                                          <p:spTgt spid="5"/>
                                        </p:tgtEl>
                                        <p:attrNameLst>
                                          <p:attrName>ppt_x</p:attrName>
                                        </p:attrNameLst>
                                      </p:cBhvr>
                                      <p:tavLst>
                                        <p:tav tm="0">
                                          <p:val>
                                            <p:strVal val="#ppt_x"/>
                                          </p:val>
                                        </p:tav>
                                        <p:tav tm="100000">
                                          <p:val>
                                            <p:strVal val="#ppt_x"/>
                                          </p:val>
                                        </p:tav>
                                      </p:tavLst>
                                    </p:anim>
                                    <p:anim calcmode="lin" valueType="num">
                                      <p:cBhvr>
                                        <p:cTn id="24" dur="1000" fill="hold"/>
                                        <p:tgtEl>
                                          <p:spTgt spid="5"/>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400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1000"/>
                                        <p:tgtEl>
                                          <p:spTgt spid="6"/>
                                        </p:tgtEl>
                                      </p:cBhvr>
                                    </p:animEffect>
                                    <p:anim calcmode="lin" valueType="num">
                                      <p:cBhvr>
                                        <p:cTn id="28" dur="1000" fill="hold"/>
                                        <p:tgtEl>
                                          <p:spTgt spid="6"/>
                                        </p:tgtEl>
                                        <p:attrNameLst>
                                          <p:attrName>ppt_x</p:attrName>
                                        </p:attrNameLst>
                                      </p:cBhvr>
                                      <p:tavLst>
                                        <p:tav tm="0">
                                          <p:val>
                                            <p:strVal val="#ppt_x"/>
                                          </p:val>
                                        </p:tav>
                                        <p:tav tm="100000">
                                          <p:val>
                                            <p:strVal val="#ppt_x"/>
                                          </p:val>
                                        </p:tav>
                                      </p:tavLst>
                                    </p:anim>
                                    <p:anim calcmode="lin" valueType="num">
                                      <p:cBhvr>
                                        <p:cTn id="2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seq concurrent="1" nextAc="seek">
              <p:cTn id="30" restart="whenNotActive" fill="hold" evtFilter="cancelBubble" nodeType="interactiveSeq">
                <p:stCondLst>
                  <p:cond evt="onClick" delay="0">
                    <p:tgtEl>
                      <p:spTgt spid="3"/>
                    </p:tgtEl>
                  </p:cond>
                </p:stCondLst>
                <p:endSync evt="end" delay="0">
                  <p:rtn val="all"/>
                </p:endSync>
                <p:childTnLst>
                  <p:par>
                    <p:cTn id="31" fill="hold">
                      <p:stCondLst>
                        <p:cond delay="0"/>
                      </p:stCondLst>
                      <p:childTnLst>
                        <p:par>
                          <p:cTn id="32" fill="hold">
                            <p:stCondLst>
                              <p:cond delay="0"/>
                            </p:stCondLst>
                            <p:childTnLst>
                              <p:par>
                                <p:cTn id="33" presetID="1" presetClass="emph" presetSubtype="2" fill="hold" nodeType="clickEffect">
                                  <p:stCondLst>
                                    <p:cond delay="0"/>
                                  </p:stCondLst>
                                  <p:childTnLst>
                                    <p:animClr clrSpc="rgb" dir="cw">
                                      <p:cBhvr>
                                        <p:cTn id="34" dur="750" fill="hold"/>
                                        <p:tgtEl>
                                          <p:spTgt spid="3"/>
                                        </p:tgtEl>
                                        <p:attrNameLst>
                                          <p:attrName>fillcolor</p:attrName>
                                        </p:attrNameLst>
                                      </p:cBhvr>
                                      <p:to>
                                        <a:schemeClr val="accent2"/>
                                      </p:to>
                                    </p:animClr>
                                    <p:set>
                                      <p:cBhvr>
                                        <p:cTn id="35" dur="750" fill="hold"/>
                                        <p:tgtEl>
                                          <p:spTgt spid="3"/>
                                        </p:tgtEl>
                                        <p:attrNameLst>
                                          <p:attrName>fill.type</p:attrName>
                                        </p:attrNameLst>
                                      </p:cBhvr>
                                      <p:to>
                                        <p:strVal val="solid"/>
                                      </p:to>
                                    </p:set>
                                    <p:set>
                                      <p:cBhvr>
                                        <p:cTn id="36" dur="750" fill="hold"/>
                                        <p:tgtEl>
                                          <p:spTgt spid="3"/>
                                        </p:tgtEl>
                                        <p:attrNameLst>
                                          <p:attrName>fill.on</p:attrName>
                                        </p:attrNameLst>
                                      </p:cBhvr>
                                      <p:to>
                                        <p:strVal val="true"/>
                                      </p:to>
                                    </p:set>
                                  </p:childTnLst>
                                </p:cTn>
                              </p:par>
                              <p:par>
                                <p:cTn id="37" presetID="10" presetClass="exit" presetSubtype="0" fill="hold" grpId="1" nodeType="withEffect">
                                  <p:stCondLst>
                                    <p:cond delay="0"/>
                                  </p:stCondLst>
                                  <p:childTnLst>
                                    <p:animEffect transition="out" filter="fade">
                                      <p:cBhvr>
                                        <p:cTn id="38" dur="500"/>
                                        <p:tgtEl>
                                          <p:spTgt spid="3"/>
                                        </p:tgtEl>
                                      </p:cBhvr>
                                    </p:animEffect>
                                    <p:set>
                                      <p:cBhvr>
                                        <p:cTn id="39" dur="1" fill="hold">
                                          <p:stCondLst>
                                            <p:cond delay="499"/>
                                          </p:stCondLst>
                                        </p:cTn>
                                        <p:tgtEl>
                                          <p:spTgt spid="3"/>
                                        </p:tgtEl>
                                        <p:attrNameLst>
                                          <p:attrName>style.visibility</p:attrName>
                                        </p:attrNameLst>
                                      </p:cBhvr>
                                      <p:to>
                                        <p:strVal val="hidden"/>
                                      </p:to>
                                    </p:set>
                                  </p:childTnLst>
                                </p:cTn>
                              </p:par>
                              <p:par>
                                <p:cTn id="40" presetID="10" presetClass="exit" presetSubtype="0" fill="hold" grpId="1" nodeType="withEffect">
                                  <p:stCondLst>
                                    <p:cond delay="0"/>
                                  </p:stCondLst>
                                  <p:childTnLst>
                                    <p:animEffect transition="out" filter="fade">
                                      <p:cBhvr>
                                        <p:cTn id="41" dur="500"/>
                                        <p:tgtEl>
                                          <p:spTgt spid="5"/>
                                        </p:tgtEl>
                                      </p:cBhvr>
                                    </p:animEffect>
                                    <p:set>
                                      <p:cBhvr>
                                        <p:cTn id="42" dur="1" fill="hold">
                                          <p:stCondLst>
                                            <p:cond delay="499"/>
                                          </p:stCondLst>
                                        </p:cTn>
                                        <p:tgtEl>
                                          <p:spTgt spid="5"/>
                                        </p:tgtEl>
                                        <p:attrNameLst>
                                          <p:attrName>style.visibility</p:attrName>
                                        </p:attrNameLst>
                                      </p:cBhvr>
                                      <p:to>
                                        <p:strVal val="hidden"/>
                                      </p:to>
                                    </p:set>
                                  </p:childTnLst>
                                </p:cTn>
                              </p:par>
                              <p:par>
                                <p:cTn id="43" presetID="10" presetClass="exit" presetSubtype="0" fill="hold" grpId="1" nodeType="withEffect">
                                  <p:stCondLst>
                                    <p:cond delay="0"/>
                                  </p:stCondLst>
                                  <p:childTnLst>
                                    <p:animEffect transition="out" filter="fade">
                                      <p:cBhvr>
                                        <p:cTn id="44" dur="500"/>
                                        <p:tgtEl>
                                          <p:spTgt spid="6"/>
                                        </p:tgtEl>
                                      </p:cBhvr>
                                    </p:animEffect>
                                    <p:set>
                                      <p:cBhvr>
                                        <p:cTn id="45" dur="1" fill="hold">
                                          <p:stCondLst>
                                            <p:cond delay="499"/>
                                          </p:stCondLst>
                                        </p:cTn>
                                        <p:tgtEl>
                                          <p:spTgt spid="6"/>
                                        </p:tgtEl>
                                        <p:attrNameLst>
                                          <p:attrName>style.visibility</p:attrName>
                                        </p:attrNameLst>
                                      </p:cBhvr>
                                      <p:to>
                                        <p:strVal val="hidden"/>
                                      </p:to>
                                    </p:set>
                                  </p:childTnLst>
                                </p:cTn>
                              </p:par>
                            </p:childTnLst>
                          </p:cTn>
                        </p:par>
                        <p:par>
                          <p:cTn id="46" fill="hold">
                            <p:stCondLst>
                              <p:cond delay="750"/>
                            </p:stCondLst>
                            <p:childTnLst>
                              <p:par>
                                <p:cTn id="47" presetID="1" presetClass="emph" presetSubtype="2" fill="hold" nodeType="afterEffect">
                                  <p:stCondLst>
                                    <p:cond delay="0"/>
                                  </p:stCondLst>
                                  <p:childTnLst>
                                    <p:animClr clrSpc="rgb" dir="cw">
                                      <p:cBhvr>
                                        <p:cTn id="48" dur="2000" fill="hold"/>
                                        <p:tgtEl>
                                          <p:spTgt spid="4"/>
                                        </p:tgtEl>
                                        <p:attrNameLst>
                                          <p:attrName>fillcolor</p:attrName>
                                        </p:attrNameLst>
                                      </p:cBhvr>
                                      <p:to>
                                        <a:srgbClr val="FFC000"/>
                                      </p:to>
                                    </p:animClr>
                                    <p:set>
                                      <p:cBhvr>
                                        <p:cTn id="49" dur="2000" fill="hold"/>
                                        <p:tgtEl>
                                          <p:spTgt spid="4"/>
                                        </p:tgtEl>
                                        <p:attrNameLst>
                                          <p:attrName>fill.type</p:attrName>
                                        </p:attrNameLst>
                                      </p:cBhvr>
                                      <p:to>
                                        <p:strVal val="solid"/>
                                      </p:to>
                                    </p:set>
                                    <p:set>
                                      <p:cBhvr>
                                        <p:cTn id="50" dur="2000" fill="hold"/>
                                        <p:tgtEl>
                                          <p:spTgt spid="4"/>
                                        </p:tgtEl>
                                        <p:attrNameLst>
                                          <p:attrName>fill.on</p:attrName>
                                        </p:attrNameLst>
                                      </p:cBhvr>
                                      <p:to>
                                        <p:strVal val="true"/>
                                      </p:to>
                                    </p:set>
                                  </p:childTnLst>
                                </p:cTn>
                              </p:par>
                            </p:childTnLst>
                          </p:cTn>
                        </p:par>
                      </p:childTnLst>
                    </p:cTn>
                  </p:par>
                </p:childTnLst>
              </p:cTn>
              <p:nextCondLst>
                <p:cond evt="onClick" delay="0">
                  <p:tgtEl>
                    <p:spTgt spid="3"/>
                  </p:tgtEl>
                </p:cond>
              </p:nextCondLst>
            </p:seq>
            <p:seq concurrent="1" nextAc="seek">
              <p:cTn id="51" restart="whenNotActive" fill="hold" evtFilter="cancelBubble" nodeType="interactiveSeq">
                <p:stCondLst>
                  <p:cond evt="onClick" delay="0">
                    <p:tgtEl>
                      <p:spTgt spid="4"/>
                    </p:tgtEl>
                  </p:cond>
                </p:stCondLst>
                <p:endSync evt="end" delay="0">
                  <p:rtn val="all"/>
                </p:endSync>
                <p:childTnLst>
                  <p:par>
                    <p:cTn id="52" fill="hold">
                      <p:stCondLst>
                        <p:cond delay="0"/>
                      </p:stCondLst>
                      <p:childTnLst>
                        <p:par>
                          <p:cTn id="53" fill="hold">
                            <p:stCondLst>
                              <p:cond delay="0"/>
                            </p:stCondLst>
                            <p:childTnLst>
                              <p:par>
                                <p:cTn id="54" presetID="1" presetClass="emph" presetSubtype="2" fill="hold" nodeType="clickEffect">
                                  <p:stCondLst>
                                    <p:cond delay="0"/>
                                  </p:stCondLst>
                                  <p:childTnLst>
                                    <p:animClr clrSpc="rgb" dir="cw">
                                      <p:cBhvr>
                                        <p:cTn id="55" dur="750" fill="hold"/>
                                        <p:tgtEl>
                                          <p:spTgt spid="4"/>
                                        </p:tgtEl>
                                        <p:attrNameLst>
                                          <p:attrName>fillcolor</p:attrName>
                                        </p:attrNameLst>
                                      </p:cBhvr>
                                      <p:to>
                                        <a:srgbClr val="FF0000"/>
                                      </p:to>
                                    </p:animClr>
                                    <p:set>
                                      <p:cBhvr>
                                        <p:cTn id="56" dur="750" fill="hold"/>
                                        <p:tgtEl>
                                          <p:spTgt spid="4"/>
                                        </p:tgtEl>
                                        <p:attrNameLst>
                                          <p:attrName>fill.type</p:attrName>
                                        </p:attrNameLst>
                                      </p:cBhvr>
                                      <p:to>
                                        <p:strVal val="solid"/>
                                      </p:to>
                                    </p:set>
                                    <p:set>
                                      <p:cBhvr>
                                        <p:cTn id="57" dur="750" fill="hold"/>
                                        <p:tgtEl>
                                          <p:spTgt spid="4"/>
                                        </p:tgtEl>
                                        <p:attrNameLst>
                                          <p:attrName>fill.on</p:attrName>
                                        </p:attrNameLst>
                                      </p:cBhvr>
                                      <p:to>
                                        <p:strVal val="true"/>
                                      </p:to>
                                    </p:set>
                                  </p:childTnLst>
                                </p:cTn>
                              </p:par>
                              <p:par>
                                <p:cTn id="58" presetID="10" presetClass="exit" presetSubtype="0" fill="hold" grpId="2" nodeType="withEffect">
                                  <p:stCondLst>
                                    <p:cond delay="0"/>
                                  </p:stCondLst>
                                  <p:childTnLst>
                                    <p:animEffect transition="out" filter="fade">
                                      <p:cBhvr>
                                        <p:cTn id="59" dur="500"/>
                                        <p:tgtEl>
                                          <p:spTgt spid="3"/>
                                        </p:tgtEl>
                                      </p:cBhvr>
                                    </p:animEffect>
                                    <p:set>
                                      <p:cBhvr>
                                        <p:cTn id="60" dur="1" fill="hold">
                                          <p:stCondLst>
                                            <p:cond delay="499"/>
                                          </p:stCondLst>
                                        </p:cTn>
                                        <p:tgtEl>
                                          <p:spTgt spid="3"/>
                                        </p:tgtEl>
                                        <p:attrNameLst>
                                          <p:attrName>style.visibility</p:attrName>
                                        </p:attrNameLst>
                                      </p:cBhvr>
                                      <p:to>
                                        <p:strVal val="hidden"/>
                                      </p:to>
                                    </p:set>
                                  </p:childTnLst>
                                </p:cTn>
                              </p:par>
                              <p:par>
                                <p:cTn id="61" presetID="10" presetClass="exit" presetSubtype="0" fill="hold" grpId="2" nodeType="withEffect">
                                  <p:stCondLst>
                                    <p:cond delay="0"/>
                                  </p:stCondLst>
                                  <p:childTnLst>
                                    <p:animEffect transition="out" filter="fade">
                                      <p:cBhvr>
                                        <p:cTn id="62" dur="500"/>
                                        <p:tgtEl>
                                          <p:spTgt spid="5"/>
                                        </p:tgtEl>
                                      </p:cBhvr>
                                    </p:animEffect>
                                    <p:set>
                                      <p:cBhvr>
                                        <p:cTn id="63" dur="1" fill="hold">
                                          <p:stCondLst>
                                            <p:cond delay="499"/>
                                          </p:stCondLst>
                                        </p:cTn>
                                        <p:tgtEl>
                                          <p:spTgt spid="5"/>
                                        </p:tgtEl>
                                        <p:attrNameLst>
                                          <p:attrName>style.visibility</p:attrName>
                                        </p:attrNameLst>
                                      </p:cBhvr>
                                      <p:to>
                                        <p:strVal val="hidden"/>
                                      </p:to>
                                    </p:set>
                                  </p:childTnLst>
                                </p:cTn>
                              </p:par>
                              <p:par>
                                <p:cTn id="64" presetID="10" presetClass="exit" presetSubtype="0" fill="hold" grpId="2" nodeType="withEffect">
                                  <p:stCondLst>
                                    <p:cond delay="0"/>
                                  </p:stCondLst>
                                  <p:childTnLst>
                                    <p:animEffect transition="out" filter="fade">
                                      <p:cBhvr>
                                        <p:cTn id="65" dur="500"/>
                                        <p:tgtEl>
                                          <p:spTgt spid="6"/>
                                        </p:tgtEl>
                                      </p:cBhvr>
                                    </p:animEffect>
                                    <p:set>
                                      <p:cBhvr>
                                        <p:cTn id="66" dur="1" fill="hold">
                                          <p:stCondLst>
                                            <p:cond delay="499"/>
                                          </p:stCondLst>
                                        </p:cTn>
                                        <p:tgtEl>
                                          <p:spTgt spid="6"/>
                                        </p:tgtEl>
                                        <p:attrNameLst>
                                          <p:attrName>style.visibility</p:attrName>
                                        </p:attrNameLst>
                                      </p:cBhvr>
                                      <p:to>
                                        <p:strVal val="hidden"/>
                                      </p:to>
                                    </p:set>
                                  </p:childTnLst>
                                </p:cTn>
                              </p:par>
                            </p:childTnLst>
                          </p:cTn>
                        </p:par>
                      </p:childTnLst>
                    </p:cTn>
                  </p:par>
                </p:childTnLst>
              </p:cTn>
              <p:nextCondLst>
                <p:cond evt="onClick" delay="0">
                  <p:tgtEl>
                    <p:spTgt spid="4"/>
                  </p:tgtEl>
                </p:cond>
              </p:nextCondLst>
            </p:seq>
            <p:seq concurrent="1" nextAc="seek">
              <p:cTn id="67" restart="whenNotActive" fill="hold" evtFilter="cancelBubble" nodeType="interactiveSeq">
                <p:stCondLst>
                  <p:cond evt="onClick" delay="0">
                    <p:tgtEl>
                      <p:spTgt spid="5"/>
                    </p:tgtEl>
                  </p:cond>
                </p:stCondLst>
                <p:endSync evt="end" delay="0">
                  <p:rtn val="all"/>
                </p:endSync>
                <p:childTnLst>
                  <p:par>
                    <p:cTn id="68" fill="hold">
                      <p:stCondLst>
                        <p:cond delay="0"/>
                      </p:stCondLst>
                      <p:childTnLst>
                        <p:par>
                          <p:cTn id="69" fill="hold">
                            <p:stCondLst>
                              <p:cond delay="0"/>
                            </p:stCondLst>
                            <p:childTnLst>
                              <p:par>
                                <p:cTn id="70" presetID="1" presetClass="emph" presetSubtype="2" fill="hold" nodeType="clickEffect">
                                  <p:stCondLst>
                                    <p:cond delay="0"/>
                                  </p:stCondLst>
                                  <p:childTnLst>
                                    <p:animClr clrSpc="rgb" dir="cw">
                                      <p:cBhvr>
                                        <p:cTn id="71" dur="750" fill="hold"/>
                                        <p:tgtEl>
                                          <p:spTgt spid="5"/>
                                        </p:tgtEl>
                                        <p:attrNameLst>
                                          <p:attrName>fillcolor</p:attrName>
                                        </p:attrNameLst>
                                      </p:cBhvr>
                                      <p:to>
                                        <a:schemeClr val="accent2"/>
                                      </p:to>
                                    </p:animClr>
                                    <p:set>
                                      <p:cBhvr>
                                        <p:cTn id="72" dur="750" fill="hold"/>
                                        <p:tgtEl>
                                          <p:spTgt spid="5"/>
                                        </p:tgtEl>
                                        <p:attrNameLst>
                                          <p:attrName>fill.type</p:attrName>
                                        </p:attrNameLst>
                                      </p:cBhvr>
                                      <p:to>
                                        <p:strVal val="solid"/>
                                      </p:to>
                                    </p:set>
                                    <p:set>
                                      <p:cBhvr>
                                        <p:cTn id="73" dur="750" fill="hold"/>
                                        <p:tgtEl>
                                          <p:spTgt spid="5"/>
                                        </p:tgtEl>
                                        <p:attrNameLst>
                                          <p:attrName>fill.on</p:attrName>
                                        </p:attrNameLst>
                                      </p:cBhvr>
                                      <p:to>
                                        <p:strVal val="true"/>
                                      </p:to>
                                    </p:set>
                                  </p:childTnLst>
                                </p:cTn>
                              </p:par>
                              <p:par>
                                <p:cTn id="74" presetID="10" presetClass="exit" presetSubtype="0" fill="hold" grpId="3" nodeType="withEffect">
                                  <p:stCondLst>
                                    <p:cond delay="0"/>
                                  </p:stCondLst>
                                  <p:childTnLst>
                                    <p:animEffect transition="out" filter="fade">
                                      <p:cBhvr>
                                        <p:cTn id="75" dur="500"/>
                                        <p:tgtEl>
                                          <p:spTgt spid="3"/>
                                        </p:tgtEl>
                                      </p:cBhvr>
                                    </p:animEffect>
                                    <p:set>
                                      <p:cBhvr>
                                        <p:cTn id="76" dur="1" fill="hold">
                                          <p:stCondLst>
                                            <p:cond delay="499"/>
                                          </p:stCondLst>
                                        </p:cTn>
                                        <p:tgtEl>
                                          <p:spTgt spid="3"/>
                                        </p:tgtEl>
                                        <p:attrNameLst>
                                          <p:attrName>style.visibility</p:attrName>
                                        </p:attrNameLst>
                                      </p:cBhvr>
                                      <p:to>
                                        <p:strVal val="hidden"/>
                                      </p:to>
                                    </p:set>
                                  </p:childTnLst>
                                </p:cTn>
                              </p:par>
                              <p:par>
                                <p:cTn id="77" presetID="10" presetClass="exit" presetSubtype="0" fill="hold" grpId="3" nodeType="withEffect">
                                  <p:stCondLst>
                                    <p:cond delay="0"/>
                                  </p:stCondLst>
                                  <p:childTnLst>
                                    <p:animEffect transition="out" filter="fade">
                                      <p:cBhvr>
                                        <p:cTn id="78" dur="500"/>
                                        <p:tgtEl>
                                          <p:spTgt spid="5"/>
                                        </p:tgtEl>
                                      </p:cBhvr>
                                    </p:animEffect>
                                    <p:set>
                                      <p:cBhvr>
                                        <p:cTn id="79" dur="1" fill="hold">
                                          <p:stCondLst>
                                            <p:cond delay="499"/>
                                          </p:stCondLst>
                                        </p:cTn>
                                        <p:tgtEl>
                                          <p:spTgt spid="5"/>
                                        </p:tgtEl>
                                        <p:attrNameLst>
                                          <p:attrName>style.visibility</p:attrName>
                                        </p:attrNameLst>
                                      </p:cBhvr>
                                      <p:to>
                                        <p:strVal val="hidden"/>
                                      </p:to>
                                    </p:set>
                                  </p:childTnLst>
                                </p:cTn>
                              </p:par>
                              <p:par>
                                <p:cTn id="80" presetID="10" presetClass="exit" presetSubtype="0" fill="hold" grpId="3" nodeType="withEffect">
                                  <p:stCondLst>
                                    <p:cond delay="0"/>
                                  </p:stCondLst>
                                  <p:childTnLst>
                                    <p:animEffect transition="out" filter="fade">
                                      <p:cBhvr>
                                        <p:cTn id="81" dur="500"/>
                                        <p:tgtEl>
                                          <p:spTgt spid="6"/>
                                        </p:tgtEl>
                                      </p:cBhvr>
                                    </p:animEffect>
                                    <p:set>
                                      <p:cBhvr>
                                        <p:cTn id="82" dur="1" fill="hold">
                                          <p:stCondLst>
                                            <p:cond delay="499"/>
                                          </p:stCondLst>
                                        </p:cTn>
                                        <p:tgtEl>
                                          <p:spTgt spid="6"/>
                                        </p:tgtEl>
                                        <p:attrNameLst>
                                          <p:attrName>style.visibility</p:attrName>
                                        </p:attrNameLst>
                                      </p:cBhvr>
                                      <p:to>
                                        <p:strVal val="hidden"/>
                                      </p:to>
                                    </p:set>
                                  </p:childTnLst>
                                </p:cTn>
                              </p:par>
                            </p:childTnLst>
                          </p:cTn>
                        </p:par>
                        <p:par>
                          <p:cTn id="83" fill="hold">
                            <p:stCondLst>
                              <p:cond delay="750"/>
                            </p:stCondLst>
                            <p:childTnLst>
                              <p:par>
                                <p:cTn id="84" presetID="1" presetClass="emph" presetSubtype="2" fill="hold" nodeType="afterEffect">
                                  <p:stCondLst>
                                    <p:cond delay="0"/>
                                  </p:stCondLst>
                                  <p:childTnLst>
                                    <p:animClr clrSpc="rgb" dir="cw">
                                      <p:cBhvr>
                                        <p:cTn id="85" dur="2000" fill="hold"/>
                                        <p:tgtEl>
                                          <p:spTgt spid="4"/>
                                        </p:tgtEl>
                                        <p:attrNameLst>
                                          <p:attrName>fillcolor</p:attrName>
                                        </p:attrNameLst>
                                      </p:cBhvr>
                                      <p:to>
                                        <a:srgbClr val="FF0000"/>
                                      </p:to>
                                    </p:animClr>
                                    <p:set>
                                      <p:cBhvr>
                                        <p:cTn id="86" dur="2000" fill="hold"/>
                                        <p:tgtEl>
                                          <p:spTgt spid="4"/>
                                        </p:tgtEl>
                                        <p:attrNameLst>
                                          <p:attrName>fill.type</p:attrName>
                                        </p:attrNameLst>
                                      </p:cBhvr>
                                      <p:to>
                                        <p:strVal val="solid"/>
                                      </p:to>
                                    </p:set>
                                    <p:set>
                                      <p:cBhvr>
                                        <p:cTn id="87" dur="2000" fill="hold"/>
                                        <p:tgtEl>
                                          <p:spTgt spid="4"/>
                                        </p:tgtEl>
                                        <p:attrNameLst>
                                          <p:attrName>fill.on</p:attrName>
                                        </p:attrNameLst>
                                      </p:cBhvr>
                                      <p:to>
                                        <p:strVal val="true"/>
                                      </p:to>
                                    </p:set>
                                  </p:childTnLst>
                                </p:cTn>
                              </p:par>
                            </p:childTnLst>
                          </p:cTn>
                        </p:par>
                      </p:childTnLst>
                    </p:cTn>
                  </p:par>
                </p:childTnLst>
              </p:cTn>
              <p:nextCondLst>
                <p:cond evt="onClick" delay="0">
                  <p:tgtEl>
                    <p:spTgt spid="5"/>
                  </p:tgtEl>
                </p:cond>
              </p:nextCondLst>
            </p:seq>
            <p:seq concurrent="1" nextAc="seek">
              <p:cTn id="88" restart="whenNotActive" fill="hold" evtFilter="cancelBubble" nodeType="interactiveSeq">
                <p:stCondLst>
                  <p:cond evt="onClick" delay="0">
                    <p:tgtEl>
                      <p:spTgt spid="6"/>
                    </p:tgtEl>
                  </p:cond>
                </p:stCondLst>
                <p:endSync evt="end" delay="0">
                  <p:rtn val="all"/>
                </p:endSync>
                <p:childTnLst>
                  <p:par>
                    <p:cTn id="89" fill="hold">
                      <p:stCondLst>
                        <p:cond delay="0"/>
                      </p:stCondLst>
                      <p:childTnLst>
                        <p:par>
                          <p:cTn id="90" fill="hold">
                            <p:stCondLst>
                              <p:cond delay="0"/>
                            </p:stCondLst>
                            <p:childTnLst>
                              <p:par>
                                <p:cTn id="91" presetID="1" presetClass="emph" presetSubtype="2" fill="hold" nodeType="clickEffect">
                                  <p:stCondLst>
                                    <p:cond delay="0"/>
                                  </p:stCondLst>
                                  <p:childTnLst>
                                    <p:animClr clrSpc="rgb" dir="cw">
                                      <p:cBhvr>
                                        <p:cTn id="92" dur="750" fill="hold"/>
                                        <p:tgtEl>
                                          <p:spTgt spid="6"/>
                                        </p:tgtEl>
                                        <p:attrNameLst>
                                          <p:attrName>fillcolor</p:attrName>
                                        </p:attrNameLst>
                                      </p:cBhvr>
                                      <p:to>
                                        <a:schemeClr val="accent2"/>
                                      </p:to>
                                    </p:animClr>
                                    <p:set>
                                      <p:cBhvr>
                                        <p:cTn id="93" dur="750" fill="hold"/>
                                        <p:tgtEl>
                                          <p:spTgt spid="6"/>
                                        </p:tgtEl>
                                        <p:attrNameLst>
                                          <p:attrName>fill.type</p:attrName>
                                        </p:attrNameLst>
                                      </p:cBhvr>
                                      <p:to>
                                        <p:strVal val="solid"/>
                                      </p:to>
                                    </p:set>
                                    <p:set>
                                      <p:cBhvr>
                                        <p:cTn id="94" dur="750" fill="hold"/>
                                        <p:tgtEl>
                                          <p:spTgt spid="6"/>
                                        </p:tgtEl>
                                        <p:attrNameLst>
                                          <p:attrName>fill.on</p:attrName>
                                        </p:attrNameLst>
                                      </p:cBhvr>
                                      <p:to>
                                        <p:strVal val="true"/>
                                      </p:to>
                                    </p:set>
                                  </p:childTnLst>
                                </p:cTn>
                              </p:par>
                              <p:par>
                                <p:cTn id="95" presetID="10" presetClass="exit" presetSubtype="0" fill="hold" grpId="4" nodeType="withEffect">
                                  <p:stCondLst>
                                    <p:cond delay="0"/>
                                  </p:stCondLst>
                                  <p:childTnLst>
                                    <p:animEffect transition="out" filter="fade">
                                      <p:cBhvr>
                                        <p:cTn id="96" dur="500"/>
                                        <p:tgtEl>
                                          <p:spTgt spid="3"/>
                                        </p:tgtEl>
                                      </p:cBhvr>
                                    </p:animEffect>
                                    <p:set>
                                      <p:cBhvr>
                                        <p:cTn id="97" dur="1" fill="hold">
                                          <p:stCondLst>
                                            <p:cond delay="499"/>
                                          </p:stCondLst>
                                        </p:cTn>
                                        <p:tgtEl>
                                          <p:spTgt spid="3"/>
                                        </p:tgtEl>
                                        <p:attrNameLst>
                                          <p:attrName>style.visibility</p:attrName>
                                        </p:attrNameLst>
                                      </p:cBhvr>
                                      <p:to>
                                        <p:strVal val="hidden"/>
                                      </p:to>
                                    </p:set>
                                  </p:childTnLst>
                                </p:cTn>
                              </p:par>
                              <p:par>
                                <p:cTn id="98" presetID="10" presetClass="exit" presetSubtype="0" fill="hold" grpId="4" nodeType="withEffect">
                                  <p:stCondLst>
                                    <p:cond delay="0"/>
                                  </p:stCondLst>
                                  <p:childTnLst>
                                    <p:animEffect transition="out" filter="fade">
                                      <p:cBhvr>
                                        <p:cTn id="99" dur="500"/>
                                        <p:tgtEl>
                                          <p:spTgt spid="5"/>
                                        </p:tgtEl>
                                      </p:cBhvr>
                                    </p:animEffect>
                                    <p:set>
                                      <p:cBhvr>
                                        <p:cTn id="100" dur="1" fill="hold">
                                          <p:stCondLst>
                                            <p:cond delay="499"/>
                                          </p:stCondLst>
                                        </p:cTn>
                                        <p:tgtEl>
                                          <p:spTgt spid="5"/>
                                        </p:tgtEl>
                                        <p:attrNameLst>
                                          <p:attrName>style.visibility</p:attrName>
                                        </p:attrNameLst>
                                      </p:cBhvr>
                                      <p:to>
                                        <p:strVal val="hidden"/>
                                      </p:to>
                                    </p:set>
                                  </p:childTnLst>
                                </p:cTn>
                              </p:par>
                              <p:par>
                                <p:cTn id="101" presetID="10" presetClass="exit" presetSubtype="0" fill="hold" grpId="4" nodeType="withEffect">
                                  <p:stCondLst>
                                    <p:cond delay="0"/>
                                  </p:stCondLst>
                                  <p:childTnLst>
                                    <p:animEffect transition="out" filter="fade">
                                      <p:cBhvr>
                                        <p:cTn id="102" dur="500"/>
                                        <p:tgtEl>
                                          <p:spTgt spid="6"/>
                                        </p:tgtEl>
                                      </p:cBhvr>
                                    </p:animEffect>
                                    <p:set>
                                      <p:cBhvr>
                                        <p:cTn id="103" dur="1" fill="hold">
                                          <p:stCondLst>
                                            <p:cond delay="499"/>
                                          </p:stCondLst>
                                        </p:cTn>
                                        <p:tgtEl>
                                          <p:spTgt spid="6"/>
                                        </p:tgtEl>
                                        <p:attrNameLst>
                                          <p:attrName>style.visibility</p:attrName>
                                        </p:attrNameLst>
                                      </p:cBhvr>
                                      <p:to>
                                        <p:strVal val="hidden"/>
                                      </p:to>
                                    </p:set>
                                  </p:childTnLst>
                                </p:cTn>
                              </p:par>
                            </p:childTnLst>
                          </p:cTn>
                        </p:par>
                        <p:par>
                          <p:cTn id="104" fill="hold">
                            <p:stCondLst>
                              <p:cond delay="750"/>
                            </p:stCondLst>
                            <p:childTnLst>
                              <p:par>
                                <p:cTn id="105" presetID="1" presetClass="emph" presetSubtype="2" fill="hold" nodeType="afterEffect">
                                  <p:stCondLst>
                                    <p:cond delay="0"/>
                                  </p:stCondLst>
                                  <p:childTnLst>
                                    <p:animClr clrSpc="rgb" dir="cw">
                                      <p:cBhvr>
                                        <p:cTn id="106" dur="2000" fill="hold"/>
                                        <p:tgtEl>
                                          <p:spTgt spid="4"/>
                                        </p:tgtEl>
                                        <p:attrNameLst>
                                          <p:attrName>fillcolor</p:attrName>
                                        </p:attrNameLst>
                                      </p:cBhvr>
                                      <p:to>
                                        <a:srgbClr val="FF0000"/>
                                      </p:to>
                                    </p:animClr>
                                    <p:set>
                                      <p:cBhvr>
                                        <p:cTn id="107" dur="2000" fill="hold"/>
                                        <p:tgtEl>
                                          <p:spTgt spid="4"/>
                                        </p:tgtEl>
                                        <p:attrNameLst>
                                          <p:attrName>fill.type</p:attrName>
                                        </p:attrNameLst>
                                      </p:cBhvr>
                                      <p:to>
                                        <p:strVal val="solid"/>
                                      </p:to>
                                    </p:set>
                                    <p:set>
                                      <p:cBhvr>
                                        <p:cTn id="108" dur="2000" fill="hold"/>
                                        <p:tgtEl>
                                          <p:spTgt spid="4"/>
                                        </p:tgtEl>
                                        <p:attrNameLst>
                                          <p:attrName>fill.on</p:attrName>
                                        </p:attrNameLst>
                                      </p:cBhvr>
                                      <p:to>
                                        <p:strVal val="true"/>
                                      </p:to>
                                    </p:set>
                                  </p:childTnLst>
                                </p:cTn>
                              </p:par>
                            </p:childTnLst>
                          </p:cTn>
                        </p:par>
                      </p:childTnLst>
                    </p:cTn>
                  </p:par>
                </p:childTnLst>
              </p:cTn>
              <p:nextCondLst>
                <p:cond evt="onClick" delay="0">
                  <p:tgtEl>
                    <p:spTgt spid="6"/>
                  </p:tgtEl>
                </p:cond>
              </p:nextCondLst>
            </p:seq>
          </p:childTnLst>
        </p:cTn>
      </p:par>
    </p:tnLst>
    <p:bldLst>
      <p:bldP spid="2" grpId="0" animBg="1"/>
      <p:bldP spid="3" grpId="0" animBg="1"/>
      <p:bldP spid="3" grpId="1" animBg="1"/>
      <p:bldP spid="3" grpId="2" animBg="1"/>
      <p:bldP spid="3" grpId="3" animBg="1"/>
      <p:bldP spid="3" grpId="4" animBg="1"/>
      <p:bldP spid="4" grpId="0" animBg="1"/>
      <p:bldP spid="5" grpId="0" animBg="1"/>
      <p:bldP spid="5" grpId="1" animBg="1"/>
      <p:bldP spid="5" grpId="2" animBg="1"/>
      <p:bldP spid="5" grpId="3" animBg="1"/>
      <p:bldP spid="5" grpId="4" animBg="1"/>
      <p:bldP spid="6" grpId="0" animBg="1"/>
      <p:bldP spid="6" grpId="1" animBg="1"/>
      <p:bldP spid="6" grpId="2" animBg="1"/>
      <p:bldP spid="6" grpId="3" animBg="1"/>
      <p:bldP spid="6" grpId="4"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D9AC68D7-A679-447A-80CB-CDE29E137A4B}"/>
              </a:ext>
            </a:extLst>
          </p:cNvPr>
          <p:cNvSpPr/>
          <p:nvPr/>
        </p:nvSpPr>
        <p:spPr>
          <a:xfrm>
            <a:off x="1372386" y="650449"/>
            <a:ext cx="9447228" cy="2592372"/>
          </a:xfrm>
          <a:prstGeom prst="round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000" dirty="0"/>
              <a:t>9. </a:t>
            </a:r>
            <a:r>
              <a:rPr lang="vi-VN" sz="2000" dirty="0"/>
              <a:t>Theo tư tưởng Hồ Chí Minh, đâu là yếu tố thể hiện tính tất yếu của sự lãnh đạo Đảng cộng sản đối với Mặt trận Tổ quốc? </a:t>
            </a:r>
            <a:endParaRPr lang="en-US" sz="2000" dirty="0"/>
          </a:p>
        </p:txBody>
      </p:sp>
      <p:sp>
        <p:nvSpPr>
          <p:cNvPr id="3" name="Rectangle: Rounded Corners 2">
            <a:extLst>
              <a:ext uri="{FF2B5EF4-FFF2-40B4-BE49-F238E27FC236}">
                <a16:creationId xmlns:a16="http://schemas.microsoft.com/office/drawing/2014/main" id="{9A10C6F1-4643-48D5-A4D3-4232141E1A2F}"/>
              </a:ext>
            </a:extLst>
          </p:cNvPr>
          <p:cNvSpPr/>
          <p:nvPr/>
        </p:nvSpPr>
        <p:spPr>
          <a:xfrm>
            <a:off x="1451728" y="3535051"/>
            <a:ext cx="4644272" cy="1197206"/>
          </a:xfrm>
          <a:prstGeom prst="round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000"/>
              <a:t>A. Thể hiện ở vai trò, năng lực lãnh đạo của Đảng. </a:t>
            </a:r>
            <a:endParaRPr lang="en-US" sz="2000" dirty="0"/>
          </a:p>
        </p:txBody>
      </p:sp>
      <p:sp>
        <p:nvSpPr>
          <p:cNvPr id="4" name="Rectangle: Rounded Corners 3">
            <a:extLst>
              <a:ext uri="{FF2B5EF4-FFF2-40B4-BE49-F238E27FC236}">
                <a16:creationId xmlns:a16="http://schemas.microsoft.com/office/drawing/2014/main" id="{6A2AC76D-AC47-4287-AA32-EE7B2F45F506}"/>
              </a:ext>
            </a:extLst>
          </p:cNvPr>
          <p:cNvSpPr/>
          <p:nvPr/>
        </p:nvSpPr>
        <p:spPr>
          <a:xfrm>
            <a:off x="6175342" y="3535051"/>
            <a:ext cx="4644272" cy="1197206"/>
          </a:xfrm>
          <a:prstGeom prst="round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000"/>
              <a:t>B. Thể hiện ở bản chất giai cấp của Đảng. </a:t>
            </a:r>
            <a:endParaRPr lang="en-US" sz="2000" dirty="0"/>
          </a:p>
        </p:txBody>
      </p:sp>
      <p:sp>
        <p:nvSpPr>
          <p:cNvPr id="5" name="Rectangle: Rounded Corners 4">
            <a:extLst>
              <a:ext uri="{FF2B5EF4-FFF2-40B4-BE49-F238E27FC236}">
                <a16:creationId xmlns:a16="http://schemas.microsoft.com/office/drawing/2014/main" id="{98BBA817-CF31-499C-A125-5E3B9D325C43}"/>
              </a:ext>
            </a:extLst>
          </p:cNvPr>
          <p:cNvSpPr/>
          <p:nvPr/>
        </p:nvSpPr>
        <p:spPr>
          <a:xfrm>
            <a:off x="1451728" y="4818667"/>
            <a:ext cx="4644272" cy="1197206"/>
          </a:xfrm>
          <a:prstGeom prst="round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3"/>
          </a:lnRef>
          <a:fillRef idx="2">
            <a:schemeClr val="accent3"/>
          </a:fillRef>
          <a:effectRef idx="1">
            <a:schemeClr val="accent3"/>
          </a:effectRef>
          <a:fontRef idx="minor">
            <a:schemeClr val="dk1"/>
          </a:fontRef>
        </p:style>
        <p:txBody>
          <a:bodyPr rtlCol="0" anchor="ctr"/>
          <a:lstStyle/>
          <a:p>
            <a:pPr algn="ctr"/>
            <a:r>
              <a:rPr lang="vi-VN" sz="2000" dirty="0"/>
              <a:t>C. Thể hiện ở số lượng đảng viên</a:t>
            </a:r>
            <a:r>
              <a:rPr lang="en-US" sz="2000" dirty="0"/>
              <a:t>.</a:t>
            </a:r>
          </a:p>
        </p:txBody>
      </p:sp>
      <p:sp>
        <p:nvSpPr>
          <p:cNvPr id="6" name="Rectangle: Rounded Corners 5">
            <a:extLst>
              <a:ext uri="{FF2B5EF4-FFF2-40B4-BE49-F238E27FC236}">
                <a16:creationId xmlns:a16="http://schemas.microsoft.com/office/drawing/2014/main" id="{60F1F6AD-A4DA-456E-9795-1952E0B3676F}"/>
              </a:ext>
            </a:extLst>
          </p:cNvPr>
          <p:cNvSpPr/>
          <p:nvPr/>
        </p:nvSpPr>
        <p:spPr>
          <a:xfrm>
            <a:off x="6175342" y="4785674"/>
            <a:ext cx="4644272" cy="1197206"/>
          </a:xfrm>
          <a:prstGeom prst="round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000"/>
              <a:t>D. Thể hiện nhiệm vụ lãnh đạo của Đảng.</a:t>
            </a:r>
            <a:endParaRPr lang="en-US" sz="2000" dirty="0"/>
          </a:p>
        </p:txBody>
      </p:sp>
    </p:spTree>
    <p:extLst>
      <p:ext uri="{BB962C8B-B14F-4D97-AF65-F5344CB8AC3E}">
        <p14:creationId xmlns:p14="http://schemas.microsoft.com/office/powerpoint/2010/main" val="26518348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100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200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1000"/>
                                        <p:tgtEl>
                                          <p:spTgt spid="4"/>
                                        </p:tgtEl>
                                      </p:cBhvr>
                                    </p:animEffect>
                                    <p:anim calcmode="lin" valueType="num">
                                      <p:cBhvr>
                                        <p:cTn id="18" dur="1000" fill="hold"/>
                                        <p:tgtEl>
                                          <p:spTgt spid="4"/>
                                        </p:tgtEl>
                                        <p:attrNameLst>
                                          <p:attrName>ppt_x</p:attrName>
                                        </p:attrNameLst>
                                      </p:cBhvr>
                                      <p:tavLst>
                                        <p:tav tm="0">
                                          <p:val>
                                            <p:strVal val="#ppt_x"/>
                                          </p:val>
                                        </p:tav>
                                        <p:tav tm="100000">
                                          <p:val>
                                            <p:strVal val="#ppt_x"/>
                                          </p:val>
                                        </p:tav>
                                      </p:tavLst>
                                    </p:anim>
                                    <p:anim calcmode="lin" valueType="num">
                                      <p:cBhvr>
                                        <p:cTn id="19" dur="1000" fill="hold"/>
                                        <p:tgtEl>
                                          <p:spTgt spid="4"/>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30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1000"/>
                                        <p:tgtEl>
                                          <p:spTgt spid="5"/>
                                        </p:tgtEl>
                                      </p:cBhvr>
                                    </p:animEffect>
                                    <p:anim calcmode="lin" valueType="num">
                                      <p:cBhvr>
                                        <p:cTn id="23" dur="1000" fill="hold"/>
                                        <p:tgtEl>
                                          <p:spTgt spid="5"/>
                                        </p:tgtEl>
                                        <p:attrNameLst>
                                          <p:attrName>ppt_x</p:attrName>
                                        </p:attrNameLst>
                                      </p:cBhvr>
                                      <p:tavLst>
                                        <p:tav tm="0">
                                          <p:val>
                                            <p:strVal val="#ppt_x"/>
                                          </p:val>
                                        </p:tav>
                                        <p:tav tm="100000">
                                          <p:val>
                                            <p:strVal val="#ppt_x"/>
                                          </p:val>
                                        </p:tav>
                                      </p:tavLst>
                                    </p:anim>
                                    <p:anim calcmode="lin" valueType="num">
                                      <p:cBhvr>
                                        <p:cTn id="24" dur="1000" fill="hold"/>
                                        <p:tgtEl>
                                          <p:spTgt spid="5"/>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400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1000"/>
                                        <p:tgtEl>
                                          <p:spTgt spid="6"/>
                                        </p:tgtEl>
                                      </p:cBhvr>
                                    </p:animEffect>
                                    <p:anim calcmode="lin" valueType="num">
                                      <p:cBhvr>
                                        <p:cTn id="28" dur="1000" fill="hold"/>
                                        <p:tgtEl>
                                          <p:spTgt spid="6"/>
                                        </p:tgtEl>
                                        <p:attrNameLst>
                                          <p:attrName>ppt_x</p:attrName>
                                        </p:attrNameLst>
                                      </p:cBhvr>
                                      <p:tavLst>
                                        <p:tav tm="0">
                                          <p:val>
                                            <p:strVal val="#ppt_x"/>
                                          </p:val>
                                        </p:tav>
                                        <p:tav tm="100000">
                                          <p:val>
                                            <p:strVal val="#ppt_x"/>
                                          </p:val>
                                        </p:tav>
                                      </p:tavLst>
                                    </p:anim>
                                    <p:anim calcmode="lin" valueType="num">
                                      <p:cBhvr>
                                        <p:cTn id="2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seq concurrent="1" nextAc="seek">
              <p:cTn id="30" restart="whenNotActive" fill="hold" evtFilter="cancelBubble" nodeType="interactiveSeq">
                <p:stCondLst>
                  <p:cond evt="onClick" delay="0">
                    <p:tgtEl>
                      <p:spTgt spid="3"/>
                    </p:tgtEl>
                  </p:cond>
                </p:stCondLst>
                <p:endSync evt="end" delay="0">
                  <p:rtn val="all"/>
                </p:endSync>
                <p:childTnLst>
                  <p:par>
                    <p:cTn id="31" fill="hold">
                      <p:stCondLst>
                        <p:cond delay="0"/>
                      </p:stCondLst>
                      <p:childTnLst>
                        <p:par>
                          <p:cTn id="32" fill="hold">
                            <p:stCondLst>
                              <p:cond delay="0"/>
                            </p:stCondLst>
                            <p:childTnLst>
                              <p:par>
                                <p:cTn id="33" presetID="1" presetClass="emph" presetSubtype="2" fill="hold" nodeType="clickEffect">
                                  <p:stCondLst>
                                    <p:cond delay="0"/>
                                  </p:stCondLst>
                                  <p:childTnLst>
                                    <p:animClr clrSpc="rgb" dir="cw">
                                      <p:cBhvr>
                                        <p:cTn id="34" dur="750" fill="hold"/>
                                        <p:tgtEl>
                                          <p:spTgt spid="3"/>
                                        </p:tgtEl>
                                        <p:attrNameLst>
                                          <p:attrName>fillcolor</p:attrName>
                                        </p:attrNameLst>
                                      </p:cBhvr>
                                      <p:to>
                                        <a:schemeClr val="accent2"/>
                                      </p:to>
                                    </p:animClr>
                                    <p:set>
                                      <p:cBhvr>
                                        <p:cTn id="35" dur="750" fill="hold"/>
                                        <p:tgtEl>
                                          <p:spTgt spid="3"/>
                                        </p:tgtEl>
                                        <p:attrNameLst>
                                          <p:attrName>fill.type</p:attrName>
                                        </p:attrNameLst>
                                      </p:cBhvr>
                                      <p:to>
                                        <p:strVal val="solid"/>
                                      </p:to>
                                    </p:set>
                                    <p:set>
                                      <p:cBhvr>
                                        <p:cTn id="36" dur="750" fill="hold"/>
                                        <p:tgtEl>
                                          <p:spTgt spid="3"/>
                                        </p:tgtEl>
                                        <p:attrNameLst>
                                          <p:attrName>fill.on</p:attrName>
                                        </p:attrNameLst>
                                      </p:cBhvr>
                                      <p:to>
                                        <p:strVal val="true"/>
                                      </p:to>
                                    </p:set>
                                  </p:childTnLst>
                                </p:cTn>
                              </p:par>
                              <p:par>
                                <p:cTn id="37" presetID="10" presetClass="exit" presetSubtype="0" fill="hold" grpId="1" nodeType="withEffect">
                                  <p:stCondLst>
                                    <p:cond delay="0"/>
                                  </p:stCondLst>
                                  <p:childTnLst>
                                    <p:animEffect transition="out" filter="fade">
                                      <p:cBhvr>
                                        <p:cTn id="38" dur="500"/>
                                        <p:tgtEl>
                                          <p:spTgt spid="4"/>
                                        </p:tgtEl>
                                      </p:cBhvr>
                                    </p:animEffect>
                                    <p:set>
                                      <p:cBhvr>
                                        <p:cTn id="39" dur="1" fill="hold">
                                          <p:stCondLst>
                                            <p:cond delay="499"/>
                                          </p:stCondLst>
                                        </p:cTn>
                                        <p:tgtEl>
                                          <p:spTgt spid="4"/>
                                        </p:tgtEl>
                                        <p:attrNameLst>
                                          <p:attrName>style.visibility</p:attrName>
                                        </p:attrNameLst>
                                      </p:cBhvr>
                                      <p:to>
                                        <p:strVal val="hidden"/>
                                      </p:to>
                                    </p:set>
                                  </p:childTnLst>
                                </p:cTn>
                              </p:par>
                              <p:par>
                                <p:cTn id="40" presetID="10" presetClass="exit" presetSubtype="0" fill="hold" grpId="1" nodeType="withEffect">
                                  <p:stCondLst>
                                    <p:cond delay="0"/>
                                  </p:stCondLst>
                                  <p:childTnLst>
                                    <p:animEffect transition="out" filter="fade">
                                      <p:cBhvr>
                                        <p:cTn id="41" dur="500"/>
                                        <p:tgtEl>
                                          <p:spTgt spid="5"/>
                                        </p:tgtEl>
                                      </p:cBhvr>
                                    </p:animEffect>
                                    <p:set>
                                      <p:cBhvr>
                                        <p:cTn id="42" dur="1" fill="hold">
                                          <p:stCondLst>
                                            <p:cond delay="499"/>
                                          </p:stCondLst>
                                        </p:cTn>
                                        <p:tgtEl>
                                          <p:spTgt spid="5"/>
                                        </p:tgtEl>
                                        <p:attrNameLst>
                                          <p:attrName>style.visibility</p:attrName>
                                        </p:attrNameLst>
                                      </p:cBhvr>
                                      <p:to>
                                        <p:strVal val="hidden"/>
                                      </p:to>
                                    </p:set>
                                  </p:childTnLst>
                                </p:cTn>
                              </p:par>
                              <p:par>
                                <p:cTn id="43" presetID="10" presetClass="exit" presetSubtype="0" fill="hold" grpId="1" nodeType="withEffect">
                                  <p:stCondLst>
                                    <p:cond delay="0"/>
                                  </p:stCondLst>
                                  <p:childTnLst>
                                    <p:animEffect transition="out" filter="fade">
                                      <p:cBhvr>
                                        <p:cTn id="44" dur="500"/>
                                        <p:tgtEl>
                                          <p:spTgt spid="6"/>
                                        </p:tgtEl>
                                      </p:cBhvr>
                                    </p:animEffect>
                                    <p:set>
                                      <p:cBhvr>
                                        <p:cTn id="45" dur="1" fill="hold">
                                          <p:stCondLst>
                                            <p:cond delay="499"/>
                                          </p:stCondLst>
                                        </p:cTn>
                                        <p:tgtEl>
                                          <p:spTgt spid="6"/>
                                        </p:tgtEl>
                                        <p:attrNameLst>
                                          <p:attrName>style.visibility</p:attrName>
                                        </p:attrNameLst>
                                      </p:cBhvr>
                                      <p:to>
                                        <p:strVal val="hidden"/>
                                      </p:to>
                                    </p:set>
                                  </p:childTnLst>
                                </p:cTn>
                              </p:par>
                            </p:childTnLst>
                          </p:cTn>
                        </p:par>
                      </p:childTnLst>
                    </p:cTn>
                  </p:par>
                </p:childTnLst>
              </p:cTn>
              <p:nextCondLst>
                <p:cond evt="onClick" delay="0">
                  <p:tgtEl>
                    <p:spTgt spid="3"/>
                  </p:tgtEl>
                </p:cond>
              </p:nextCondLst>
            </p:seq>
            <p:seq concurrent="1" nextAc="seek">
              <p:cTn id="46" restart="whenNotActive" fill="hold" evtFilter="cancelBubble" nodeType="interactiveSeq">
                <p:stCondLst>
                  <p:cond evt="onClick" delay="0">
                    <p:tgtEl>
                      <p:spTgt spid="4"/>
                    </p:tgtEl>
                  </p:cond>
                </p:stCondLst>
                <p:endSync evt="end" delay="0">
                  <p:rtn val="all"/>
                </p:endSync>
                <p:childTnLst>
                  <p:par>
                    <p:cTn id="47" fill="hold">
                      <p:stCondLst>
                        <p:cond delay="0"/>
                      </p:stCondLst>
                      <p:childTnLst>
                        <p:par>
                          <p:cTn id="48" fill="hold">
                            <p:stCondLst>
                              <p:cond delay="0"/>
                            </p:stCondLst>
                            <p:childTnLst>
                              <p:par>
                                <p:cTn id="49" presetID="1" presetClass="emph" presetSubtype="2" fill="hold" nodeType="clickEffect">
                                  <p:stCondLst>
                                    <p:cond delay="0"/>
                                  </p:stCondLst>
                                  <p:childTnLst>
                                    <p:animClr clrSpc="rgb" dir="cw">
                                      <p:cBhvr>
                                        <p:cTn id="50" dur="750" fill="hold"/>
                                        <p:tgtEl>
                                          <p:spTgt spid="4"/>
                                        </p:tgtEl>
                                        <p:attrNameLst>
                                          <p:attrName>fillcolor</p:attrName>
                                        </p:attrNameLst>
                                      </p:cBhvr>
                                      <p:to>
                                        <a:schemeClr val="accent2"/>
                                      </p:to>
                                    </p:animClr>
                                    <p:set>
                                      <p:cBhvr>
                                        <p:cTn id="51" dur="750" fill="hold"/>
                                        <p:tgtEl>
                                          <p:spTgt spid="4"/>
                                        </p:tgtEl>
                                        <p:attrNameLst>
                                          <p:attrName>fill.type</p:attrName>
                                        </p:attrNameLst>
                                      </p:cBhvr>
                                      <p:to>
                                        <p:strVal val="solid"/>
                                      </p:to>
                                    </p:set>
                                    <p:set>
                                      <p:cBhvr>
                                        <p:cTn id="52" dur="750" fill="hold"/>
                                        <p:tgtEl>
                                          <p:spTgt spid="4"/>
                                        </p:tgtEl>
                                        <p:attrNameLst>
                                          <p:attrName>fill.on</p:attrName>
                                        </p:attrNameLst>
                                      </p:cBhvr>
                                      <p:to>
                                        <p:strVal val="true"/>
                                      </p:to>
                                    </p:set>
                                  </p:childTnLst>
                                </p:cTn>
                              </p:par>
                              <p:par>
                                <p:cTn id="53" presetID="10" presetClass="exit" presetSubtype="0" fill="hold" grpId="2" nodeType="withEffect">
                                  <p:stCondLst>
                                    <p:cond delay="0"/>
                                  </p:stCondLst>
                                  <p:childTnLst>
                                    <p:animEffect transition="out" filter="fade">
                                      <p:cBhvr>
                                        <p:cTn id="54" dur="500"/>
                                        <p:tgtEl>
                                          <p:spTgt spid="4"/>
                                        </p:tgtEl>
                                      </p:cBhvr>
                                    </p:animEffect>
                                    <p:set>
                                      <p:cBhvr>
                                        <p:cTn id="55" dur="1" fill="hold">
                                          <p:stCondLst>
                                            <p:cond delay="499"/>
                                          </p:stCondLst>
                                        </p:cTn>
                                        <p:tgtEl>
                                          <p:spTgt spid="4"/>
                                        </p:tgtEl>
                                        <p:attrNameLst>
                                          <p:attrName>style.visibility</p:attrName>
                                        </p:attrNameLst>
                                      </p:cBhvr>
                                      <p:to>
                                        <p:strVal val="hidden"/>
                                      </p:to>
                                    </p:set>
                                  </p:childTnLst>
                                </p:cTn>
                              </p:par>
                              <p:par>
                                <p:cTn id="56" presetID="10" presetClass="exit" presetSubtype="0" fill="hold" grpId="2" nodeType="withEffect">
                                  <p:stCondLst>
                                    <p:cond delay="0"/>
                                  </p:stCondLst>
                                  <p:childTnLst>
                                    <p:animEffect transition="out" filter="fade">
                                      <p:cBhvr>
                                        <p:cTn id="57" dur="500"/>
                                        <p:tgtEl>
                                          <p:spTgt spid="5"/>
                                        </p:tgtEl>
                                      </p:cBhvr>
                                    </p:animEffect>
                                    <p:set>
                                      <p:cBhvr>
                                        <p:cTn id="58" dur="1" fill="hold">
                                          <p:stCondLst>
                                            <p:cond delay="499"/>
                                          </p:stCondLst>
                                        </p:cTn>
                                        <p:tgtEl>
                                          <p:spTgt spid="5"/>
                                        </p:tgtEl>
                                        <p:attrNameLst>
                                          <p:attrName>style.visibility</p:attrName>
                                        </p:attrNameLst>
                                      </p:cBhvr>
                                      <p:to>
                                        <p:strVal val="hidden"/>
                                      </p:to>
                                    </p:set>
                                  </p:childTnLst>
                                </p:cTn>
                              </p:par>
                              <p:par>
                                <p:cTn id="59" presetID="10" presetClass="exit" presetSubtype="0" fill="hold" grpId="2" nodeType="withEffect">
                                  <p:stCondLst>
                                    <p:cond delay="0"/>
                                  </p:stCondLst>
                                  <p:childTnLst>
                                    <p:animEffect transition="out" filter="fade">
                                      <p:cBhvr>
                                        <p:cTn id="60" dur="500"/>
                                        <p:tgtEl>
                                          <p:spTgt spid="6"/>
                                        </p:tgtEl>
                                      </p:cBhvr>
                                    </p:animEffect>
                                    <p:set>
                                      <p:cBhvr>
                                        <p:cTn id="61" dur="1" fill="hold">
                                          <p:stCondLst>
                                            <p:cond delay="499"/>
                                          </p:stCondLst>
                                        </p:cTn>
                                        <p:tgtEl>
                                          <p:spTgt spid="6"/>
                                        </p:tgtEl>
                                        <p:attrNameLst>
                                          <p:attrName>style.visibility</p:attrName>
                                        </p:attrNameLst>
                                      </p:cBhvr>
                                      <p:to>
                                        <p:strVal val="hidden"/>
                                      </p:to>
                                    </p:set>
                                  </p:childTnLst>
                                </p:cTn>
                              </p:par>
                            </p:childTnLst>
                          </p:cTn>
                        </p:par>
                        <p:par>
                          <p:cTn id="62" fill="hold">
                            <p:stCondLst>
                              <p:cond delay="750"/>
                            </p:stCondLst>
                            <p:childTnLst>
                              <p:par>
                                <p:cTn id="63" presetID="1" presetClass="emph" presetSubtype="2" fill="hold" nodeType="afterEffect">
                                  <p:stCondLst>
                                    <p:cond delay="0"/>
                                  </p:stCondLst>
                                  <p:childTnLst>
                                    <p:animClr clrSpc="rgb" dir="cw">
                                      <p:cBhvr>
                                        <p:cTn id="64" dur="2000" fill="hold"/>
                                        <p:tgtEl>
                                          <p:spTgt spid="3"/>
                                        </p:tgtEl>
                                        <p:attrNameLst>
                                          <p:attrName>fillcolor</p:attrName>
                                        </p:attrNameLst>
                                      </p:cBhvr>
                                      <p:to>
                                        <a:srgbClr val="FF0000"/>
                                      </p:to>
                                    </p:animClr>
                                    <p:set>
                                      <p:cBhvr>
                                        <p:cTn id="65" dur="2000" fill="hold"/>
                                        <p:tgtEl>
                                          <p:spTgt spid="3"/>
                                        </p:tgtEl>
                                        <p:attrNameLst>
                                          <p:attrName>fill.type</p:attrName>
                                        </p:attrNameLst>
                                      </p:cBhvr>
                                      <p:to>
                                        <p:strVal val="solid"/>
                                      </p:to>
                                    </p:set>
                                    <p:set>
                                      <p:cBhvr>
                                        <p:cTn id="66" dur="2000" fill="hold"/>
                                        <p:tgtEl>
                                          <p:spTgt spid="3"/>
                                        </p:tgtEl>
                                        <p:attrNameLst>
                                          <p:attrName>fill.on</p:attrName>
                                        </p:attrNameLst>
                                      </p:cBhvr>
                                      <p:to>
                                        <p:strVal val="true"/>
                                      </p:to>
                                    </p:set>
                                  </p:childTnLst>
                                </p:cTn>
                              </p:par>
                            </p:childTnLst>
                          </p:cTn>
                        </p:par>
                      </p:childTnLst>
                    </p:cTn>
                  </p:par>
                </p:childTnLst>
              </p:cTn>
              <p:nextCondLst>
                <p:cond evt="onClick" delay="0">
                  <p:tgtEl>
                    <p:spTgt spid="4"/>
                  </p:tgtEl>
                </p:cond>
              </p:nextCondLst>
            </p:seq>
            <p:seq concurrent="1" nextAc="seek">
              <p:cTn id="67" restart="whenNotActive" fill="hold" evtFilter="cancelBubble" nodeType="interactiveSeq">
                <p:stCondLst>
                  <p:cond evt="onClick" delay="0">
                    <p:tgtEl>
                      <p:spTgt spid="5"/>
                    </p:tgtEl>
                  </p:cond>
                </p:stCondLst>
                <p:endSync evt="end" delay="0">
                  <p:rtn val="all"/>
                </p:endSync>
                <p:childTnLst>
                  <p:par>
                    <p:cTn id="68" fill="hold">
                      <p:stCondLst>
                        <p:cond delay="0"/>
                      </p:stCondLst>
                      <p:childTnLst>
                        <p:par>
                          <p:cTn id="69" fill="hold">
                            <p:stCondLst>
                              <p:cond delay="0"/>
                            </p:stCondLst>
                            <p:childTnLst>
                              <p:par>
                                <p:cTn id="70" presetID="1" presetClass="emph" presetSubtype="2" fill="hold" nodeType="clickEffect">
                                  <p:stCondLst>
                                    <p:cond delay="0"/>
                                  </p:stCondLst>
                                  <p:childTnLst>
                                    <p:animClr clrSpc="rgb" dir="cw">
                                      <p:cBhvr>
                                        <p:cTn id="71" dur="750" fill="hold"/>
                                        <p:tgtEl>
                                          <p:spTgt spid="5"/>
                                        </p:tgtEl>
                                        <p:attrNameLst>
                                          <p:attrName>fillcolor</p:attrName>
                                        </p:attrNameLst>
                                      </p:cBhvr>
                                      <p:to>
                                        <a:schemeClr val="accent2"/>
                                      </p:to>
                                    </p:animClr>
                                    <p:set>
                                      <p:cBhvr>
                                        <p:cTn id="72" dur="750" fill="hold"/>
                                        <p:tgtEl>
                                          <p:spTgt spid="5"/>
                                        </p:tgtEl>
                                        <p:attrNameLst>
                                          <p:attrName>fill.type</p:attrName>
                                        </p:attrNameLst>
                                      </p:cBhvr>
                                      <p:to>
                                        <p:strVal val="solid"/>
                                      </p:to>
                                    </p:set>
                                    <p:set>
                                      <p:cBhvr>
                                        <p:cTn id="73" dur="750" fill="hold"/>
                                        <p:tgtEl>
                                          <p:spTgt spid="5"/>
                                        </p:tgtEl>
                                        <p:attrNameLst>
                                          <p:attrName>fill.on</p:attrName>
                                        </p:attrNameLst>
                                      </p:cBhvr>
                                      <p:to>
                                        <p:strVal val="true"/>
                                      </p:to>
                                    </p:set>
                                  </p:childTnLst>
                                </p:cTn>
                              </p:par>
                              <p:par>
                                <p:cTn id="74" presetID="10" presetClass="exit" presetSubtype="0" fill="hold" grpId="3" nodeType="withEffect">
                                  <p:stCondLst>
                                    <p:cond delay="0"/>
                                  </p:stCondLst>
                                  <p:childTnLst>
                                    <p:animEffect transition="out" filter="fade">
                                      <p:cBhvr>
                                        <p:cTn id="75" dur="500"/>
                                        <p:tgtEl>
                                          <p:spTgt spid="4"/>
                                        </p:tgtEl>
                                      </p:cBhvr>
                                    </p:animEffect>
                                    <p:set>
                                      <p:cBhvr>
                                        <p:cTn id="76" dur="1" fill="hold">
                                          <p:stCondLst>
                                            <p:cond delay="499"/>
                                          </p:stCondLst>
                                        </p:cTn>
                                        <p:tgtEl>
                                          <p:spTgt spid="4"/>
                                        </p:tgtEl>
                                        <p:attrNameLst>
                                          <p:attrName>style.visibility</p:attrName>
                                        </p:attrNameLst>
                                      </p:cBhvr>
                                      <p:to>
                                        <p:strVal val="hidden"/>
                                      </p:to>
                                    </p:set>
                                  </p:childTnLst>
                                </p:cTn>
                              </p:par>
                              <p:par>
                                <p:cTn id="77" presetID="10" presetClass="exit" presetSubtype="0" fill="hold" grpId="3" nodeType="withEffect">
                                  <p:stCondLst>
                                    <p:cond delay="0"/>
                                  </p:stCondLst>
                                  <p:childTnLst>
                                    <p:animEffect transition="out" filter="fade">
                                      <p:cBhvr>
                                        <p:cTn id="78" dur="500"/>
                                        <p:tgtEl>
                                          <p:spTgt spid="5"/>
                                        </p:tgtEl>
                                      </p:cBhvr>
                                    </p:animEffect>
                                    <p:set>
                                      <p:cBhvr>
                                        <p:cTn id="79" dur="1" fill="hold">
                                          <p:stCondLst>
                                            <p:cond delay="499"/>
                                          </p:stCondLst>
                                        </p:cTn>
                                        <p:tgtEl>
                                          <p:spTgt spid="5"/>
                                        </p:tgtEl>
                                        <p:attrNameLst>
                                          <p:attrName>style.visibility</p:attrName>
                                        </p:attrNameLst>
                                      </p:cBhvr>
                                      <p:to>
                                        <p:strVal val="hidden"/>
                                      </p:to>
                                    </p:set>
                                  </p:childTnLst>
                                </p:cTn>
                              </p:par>
                              <p:par>
                                <p:cTn id="80" presetID="10" presetClass="exit" presetSubtype="0" fill="hold" grpId="3" nodeType="withEffect">
                                  <p:stCondLst>
                                    <p:cond delay="0"/>
                                  </p:stCondLst>
                                  <p:childTnLst>
                                    <p:animEffect transition="out" filter="fade">
                                      <p:cBhvr>
                                        <p:cTn id="81" dur="500"/>
                                        <p:tgtEl>
                                          <p:spTgt spid="6"/>
                                        </p:tgtEl>
                                      </p:cBhvr>
                                    </p:animEffect>
                                    <p:set>
                                      <p:cBhvr>
                                        <p:cTn id="82" dur="1" fill="hold">
                                          <p:stCondLst>
                                            <p:cond delay="499"/>
                                          </p:stCondLst>
                                        </p:cTn>
                                        <p:tgtEl>
                                          <p:spTgt spid="6"/>
                                        </p:tgtEl>
                                        <p:attrNameLst>
                                          <p:attrName>style.visibility</p:attrName>
                                        </p:attrNameLst>
                                      </p:cBhvr>
                                      <p:to>
                                        <p:strVal val="hidden"/>
                                      </p:to>
                                    </p:set>
                                  </p:childTnLst>
                                </p:cTn>
                              </p:par>
                            </p:childTnLst>
                          </p:cTn>
                        </p:par>
                        <p:par>
                          <p:cTn id="83" fill="hold">
                            <p:stCondLst>
                              <p:cond delay="750"/>
                            </p:stCondLst>
                            <p:childTnLst>
                              <p:par>
                                <p:cTn id="84" presetID="1" presetClass="emph" presetSubtype="2" fill="hold" nodeType="afterEffect">
                                  <p:stCondLst>
                                    <p:cond delay="0"/>
                                  </p:stCondLst>
                                  <p:childTnLst>
                                    <p:animClr clrSpc="rgb" dir="cw">
                                      <p:cBhvr>
                                        <p:cTn id="85" dur="2000" fill="hold"/>
                                        <p:tgtEl>
                                          <p:spTgt spid="3"/>
                                        </p:tgtEl>
                                        <p:attrNameLst>
                                          <p:attrName>fillcolor</p:attrName>
                                        </p:attrNameLst>
                                      </p:cBhvr>
                                      <p:to>
                                        <a:srgbClr val="FF0000"/>
                                      </p:to>
                                    </p:animClr>
                                    <p:set>
                                      <p:cBhvr>
                                        <p:cTn id="86" dur="2000" fill="hold"/>
                                        <p:tgtEl>
                                          <p:spTgt spid="3"/>
                                        </p:tgtEl>
                                        <p:attrNameLst>
                                          <p:attrName>fill.type</p:attrName>
                                        </p:attrNameLst>
                                      </p:cBhvr>
                                      <p:to>
                                        <p:strVal val="solid"/>
                                      </p:to>
                                    </p:set>
                                    <p:set>
                                      <p:cBhvr>
                                        <p:cTn id="87" dur="2000" fill="hold"/>
                                        <p:tgtEl>
                                          <p:spTgt spid="3"/>
                                        </p:tgtEl>
                                        <p:attrNameLst>
                                          <p:attrName>fill.on</p:attrName>
                                        </p:attrNameLst>
                                      </p:cBhvr>
                                      <p:to>
                                        <p:strVal val="true"/>
                                      </p:to>
                                    </p:set>
                                  </p:childTnLst>
                                </p:cTn>
                              </p:par>
                            </p:childTnLst>
                          </p:cTn>
                        </p:par>
                      </p:childTnLst>
                    </p:cTn>
                  </p:par>
                </p:childTnLst>
              </p:cTn>
              <p:nextCondLst>
                <p:cond evt="onClick" delay="0">
                  <p:tgtEl>
                    <p:spTgt spid="5"/>
                  </p:tgtEl>
                </p:cond>
              </p:nextCondLst>
            </p:seq>
            <p:seq concurrent="1" nextAc="seek">
              <p:cTn id="88" restart="whenNotActive" fill="hold" evtFilter="cancelBubble" nodeType="interactiveSeq">
                <p:stCondLst>
                  <p:cond evt="onClick" delay="0">
                    <p:tgtEl>
                      <p:spTgt spid="6"/>
                    </p:tgtEl>
                  </p:cond>
                </p:stCondLst>
                <p:endSync evt="end" delay="0">
                  <p:rtn val="all"/>
                </p:endSync>
                <p:childTnLst>
                  <p:par>
                    <p:cTn id="89" fill="hold">
                      <p:stCondLst>
                        <p:cond delay="0"/>
                      </p:stCondLst>
                      <p:childTnLst>
                        <p:par>
                          <p:cTn id="90" fill="hold">
                            <p:stCondLst>
                              <p:cond delay="0"/>
                            </p:stCondLst>
                            <p:childTnLst>
                              <p:par>
                                <p:cTn id="91" presetID="1" presetClass="emph" presetSubtype="2" fill="hold" nodeType="clickEffect">
                                  <p:stCondLst>
                                    <p:cond delay="0"/>
                                  </p:stCondLst>
                                  <p:childTnLst>
                                    <p:animClr clrSpc="rgb" dir="cw">
                                      <p:cBhvr>
                                        <p:cTn id="92" dur="750" fill="hold"/>
                                        <p:tgtEl>
                                          <p:spTgt spid="6"/>
                                        </p:tgtEl>
                                        <p:attrNameLst>
                                          <p:attrName>fillcolor</p:attrName>
                                        </p:attrNameLst>
                                      </p:cBhvr>
                                      <p:to>
                                        <a:schemeClr val="accent2"/>
                                      </p:to>
                                    </p:animClr>
                                    <p:set>
                                      <p:cBhvr>
                                        <p:cTn id="93" dur="750" fill="hold"/>
                                        <p:tgtEl>
                                          <p:spTgt spid="6"/>
                                        </p:tgtEl>
                                        <p:attrNameLst>
                                          <p:attrName>fill.type</p:attrName>
                                        </p:attrNameLst>
                                      </p:cBhvr>
                                      <p:to>
                                        <p:strVal val="solid"/>
                                      </p:to>
                                    </p:set>
                                    <p:set>
                                      <p:cBhvr>
                                        <p:cTn id="94" dur="750" fill="hold"/>
                                        <p:tgtEl>
                                          <p:spTgt spid="6"/>
                                        </p:tgtEl>
                                        <p:attrNameLst>
                                          <p:attrName>fill.on</p:attrName>
                                        </p:attrNameLst>
                                      </p:cBhvr>
                                      <p:to>
                                        <p:strVal val="true"/>
                                      </p:to>
                                    </p:set>
                                  </p:childTnLst>
                                </p:cTn>
                              </p:par>
                              <p:par>
                                <p:cTn id="95" presetID="10" presetClass="exit" presetSubtype="0" fill="hold" grpId="4" nodeType="withEffect">
                                  <p:stCondLst>
                                    <p:cond delay="0"/>
                                  </p:stCondLst>
                                  <p:childTnLst>
                                    <p:animEffect transition="out" filter="fade">
                                      <p:cBhvr>
                                        <p:cTn id="96" dur="500"/>
                                        <p:tgtEl>
                                          <p:spTgt spid="4"/>
                                        </p:tgtEl>
                                      </p:cBhvr>
                                    </p:animEffect>
                                    <p:set>
                                      <p:cBhvr>
                                        <p:cTn id="97" dur="1" fill="hold">
                                          <p:stCondLst>
                                            <p:cond delay="499"/>
                                          </p:stCondLst>
                                        </p:cTn>
                                        <p:tgtEl>
                                          <p:spTgt spid="4"/>
                                        </p:tgtEl>
                                        <p:attrNameLst>
                                          <p:attrName>style.visibility</p:attrName>
                                        </p:attrNameLst>
                                      </p:cBhvr>
                                      <p:to>
                                        <p:strVal val="hidden"/>
                                      </p:to>
                                    </p:set>
                                  </p:childTnLst>
                                </p:cTn>
                              </p:par>
                              <p:par>
                                <p:cTn id="98" presetID="10" presetClass="exit" presetSubtype="0" fill="hold" grpId="4" nodeType="withEffect">
                                  <p:stCondLst>
                                    <p:cond delay="0"/>
                                  </p:stCondLst>
                                  <p:childTnLst>
                                    <p:animEffect transition="out" filter="fade">
                                      <p:cBhvr>
                                        <p:cTn id="99" dur="500"/>
                                        <p:tgtEl>
                                          <p:spTgt spid="5"/>
                                        </p:tgtEl>
                                      </p:cBhvr>
                                    </p:animEffect>
                                    <p:set>
                                      <p:cBhvr>
                                        <p:cTn id="100" dur="1" fill="hold">
                                          <p:stCondLst>
                                            <p:cond delay="499"/>
                                          </p:stCondLst>
                                        </p:cTn>
                                        <p:tgtEl>
                                          <p:spTgt spid="5"/>
                                        </p:tgtEl>
                                        <p:attrNameLst>
                                          <p:attrName>style.visibility</p:attrName>
                                        </p:attrNameLst>
                                      </p:cBhvr>
                                      <p:to>
                                        <p:strVal val="hidden"/>
                                      </p:to>
                                    </p:set>
                                  </p:childTnLst>
                                </p:cTn>
                              </p:par>
                              <p:par>
                                <p:cTn id="101" presetID="10" presetClass="exit" presetSubtype="0" fill="hold" grpId="4" nodeType="withEffect">
                                  <p:stCondLst>
                                    <p:cond delay="0"/>
                                  </p:stCondLst>
                                  <p:childTnLst>
                                    <p:animEffect transition="out" filter="fade">
                                      <p:cBhvr>
                                        <p:cTn id="102" dur="500"/>
                                        <p:tgtEl>
                                          <p:spTgt spid="6"/>
                                        </p:tgtEl>
                                      </p:cBhvr>
                                    </p:animEffect>
                                    <p:set>
                                      <p:cBhvr>
                                        <p:cTn id="103" dur="1" fill="hold">
                                          <p:stCondLst>
                                            <p:cond delay="499"/>
                                          </p:stCondLst>
                                        </p:cTn>
                                        <p:tgtEl>
                                          <p:spTgt spid="6"/>
                                        </p:tgtEl>
                                        <p:attrNameLst>
                                          <p:attrName>style.visibility</p:attrName>
                                        </p:attrNameLst>
                                      </p:cBhvr>
                                      <p:to>
                                        <p:strVal val="hidden"/>
                                      </p:to>
                                    </p:set>
                                  </p:childTnLst>
                                </p:cTn>
                              </p:par>
                            </p:childTnLst>
                          </p:cTn>
                        </p:par>
                        <p:par>
                          <p:cTn id="104" fill="hold">
                            <p:stCondLst>
                              <p:cond delay="750"/>
                            </p:stCondLst>
                            <p:childTnLst>
                              <p:par>
                                <p:cTn id="105" presetID="1" presetClass="emph" presetSubtype="2" fill="hold" nodeType="afterEffect">
                                  <p:stCondLst>
                                    <p:cond delay="0"/>
                                  </p:stCondLst>
                                  <p:childTnLst>
                                    <p:animClr clrSpc="rgb" dir="cw">
                                      <p:cBhvr>
                                        <p:cTn id="106" dur="2000" fill="hold"/>
                                        <p:tgtEl>
                                          <p:spTgt spid="3"/>
                                        </p:tgtEl>
                                        <p:attrNameLst>
                                          <p:attrName>fillcolor</p:attrName>
                                        </p:attrNameLst>
                                      </p:cBhvr>
                                      <p:to>
                                        <a:srgbClr val="FF0000"/>
                                      </p:to>
                                    </p:animClr>
                                    <p:set>
                                      <p:cBhvr>
                                        <p:cTn id="107" dur="2000" fill="hold"/>
                                        <p:tgtEl>
                                          <p:spTgt spid="3"/>
                                        </p:tgtEl>
                                        <p:attrNameLst>
                                          <p:attrName>fill.type</p:attrName>
                                        </p:attrNameLst>
                                      </p:cBhvr>
                                      <p:to>
                                        <p:strVal val="solid"/>
                                      </p:to>
                                    </p:set>
                                    <p:set>
                                      <p:cBhvr>
                                        <p:cTn id="108" dur="2000" fill="hold"/>
                                        <p:tgtEl>
                                          <p:spTgt spid="3"/>
                                        </p:tgtEl>
                                        <p:attrNameLst>
                                          <p:attrName>fill.on</p:attrName>
                                        </p:attrNameLst>
                                      </p:cBhvr>
                                      <p:to>
                                        <p:strVal val="true"/>
                                      </p:to>
                                    </p:set>
                                  </p:childTnLst>
                                </p:cTn>
                              </p:par>
                            </p:childTnLst>
                          </p:cTn>
                        </p:par>
                      </p:childTnLst>
                    </p:cTn>
                  </p:par>
                </p:childTnLst>
              </p:cTn>
              <p:nextCondLst>
                <p:cond evt="onClick" delay="0">
                  <p:tgtEl>
                    <p:spTgt spid="6"/>
                  </p:tgtEl>
                </p:cond>
              </p:nextCondLst>
            </p:seq>
          </p:childTnLst>
        </p:cTn>
      </p:par>
    </p:tnLst>
    <p:bldLst>
      <p:bldP spid="2" grpId="0" animBg="1"/>
      <p:bldP spid="3" grpId="0" animBg="1"/>
      <p:bldP spid="4" grpId="0" animBg="1"/>
      <p:bldP spid="4" grpId="1" animBg="1"/>
      <p:bldP spid="4" grpId="2" animBg="1"/>
      <p:bldP spid="4" grpId="3" animBg="1"/>
      <p:bldP spid="4" grpId="4" animBg="1"/>
      <p:bldP spid="5" grpId="0" animBg="1"/>
      <p:bldP spid="5" grpId="1" animBg="1"/>
      <p:bldP spid="5" grpId="2" animBg="1"/>
      <p:bldP spid="5" grpId="3" animBg="1"/>
      <p:bldP spid="5" grpId="4" animBg="1"/>
      <p:bldP spid="6" grpId="0" animBg="1"/>
      <p:bldP spid="6" grpId="1" animBg="1"/>
      <p:bldP spid="6" grpId="2" animBg="1"/>
      <p:bldP spid="6" grpId="3" animBg="1"/>
      <p:bldP spid="6" grpId="4"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Mở ảnh">
            <a:extLst>
              <a:ext uri="{FF2B5EF4-FFF2-40B4-BE49-F238E27FC236}">
                <a16:creationId xmlns:a16="http://schemas.microsoft.com/office/drawing/2014/main" id="{B1B6F858-02DF-4F11-AE0E-B3599420F4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29010" y="777939"/>
            <a:ext cx="5979717" cy="48484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9098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FC4DBC89-EA25-4ACE-84CC-296AE3027755}"/>
              </a:ext>
            </a:extLst>
          </p:cNvPr>
          <p:cNvSpPr txBox="1"/>
          <p:nvPr/>
        </p:nvSpPr>
        <p:spPr>
          <a:xfrm>
            <a:off x="1508760" y="1636777"/>
            <a:ext cx="3502152" cy="492443"/>
          </a:xfrm>
          <a:prstGeom prst="rect">
            <a:avLst/>
          </a:prstGeom>
          <a:noFill/>
        </p:spPr>
        <p:txBody>
          <a:bodyPr wrap="square" rtlCol="0">
            <a:spAutoFit/>
          </a:bodyPr>
          <a:lstStyle/>
          <a:p>
            <a:r>
              <a:rPr lang="en-US" sz="2600" dirty="0" err="1">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Sức</a:t>
            </a:r>
            <a:r>
              <a:rPr lang="en-US" sz="2600"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 </a:t>
            </a:r>
            <a:r>
              <a:rPr lang="en-US" sz="2600" dirty="0" err="1">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mạnh</a:t>
            </a:r>
            <a:r>
              <a:rPr lang="en-US" sz="2600"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 </a:t>
            </a:r>
            <a:r>
              <a:rPr lang="en-US" sz="2600" dirty="0" err="1">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tổng</a:t>
            </a:r>
            <a:r>
              <a:rPr lang="en-US" sz="2600"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 </a:t>
            </a:r>
            <a:r>
              <a:rPr lang="en-US" sz="2600" dirty="0" err="1">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hợp</a:t>
            </a:r>
            <a:r>
              <a:rPr lang="en-US" sz="2600"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 </a:t>
            </a:r>
            <a:r>
              <a:rPr lang="en-US" sz="2600" dirty="0" err="1">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gồm</a:t>
            </a:r>
            <a:endParaRPr lang="en-US" sz="2600" dirty="0">
              <a:effectLst>
                <a:outerShdw blurRad="38100" dist="38100" dir="2700000" algn="tl">
                  <a:srgbClr val="000000">
                    <a:alpha val="43137"/>
                  </a:srgbClr>
                </a:outerShdw>
              </a:effectLst>
            </a:endParaRPr>
          </a:p>
        </p:txBody>
      </p:sp>
      <p:pic>
        <p:nvPicPr>
          <p:cNvPr id="8" name="Picture 7">
            <a:extLst>
              <a:ext uri="{FF2B5EF4-FFF2-40B4-BE49-F238E27FC236}">
                <a16:creationId xmlns:a16="http://schemas.microsoft.com/office/drawing/2014/main" id="{714903DF-D1E6-4531-BF4C-88698ED4B0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64487" y="1675344"/>
            <a:ext cx="5064031" cy="3507311"/>
          </a:xfrm>
          <a:prstGeom prst="rect">
            <a:avLst/>
          </a:prstGeom>
        </p:spPr>
      </p:pic>
      <p:sp>
        <p:nvSpPr>
          <p:cNvPr id="10" name="TextBox 9">
            <a:extLst>
              <a:ext uri="{FF2B5EF4-FFF2-40B4-BE49-F238E27FC236}">
                <a16:creationId xmlns:a16="http://schemas.microsoft.com/office/drawing/2014/main" id="{DB48940F-9852-49FA-AB67-97DA5A1EF4E0}"/>
              </a:ext>
            </a:extLst>
          </p:cNvPr>
          <p:cNvSpPr txBox="1"/>
          <p:nvPr/>
        </p:nvSpPr>
        <p:spPr>
          <a:xfrm>
            <a:off x="1508760" y="2487168"/>
            <a:ext cx="3977640" cy="430887"/>
          </a:xfrm>
          <a:prstGeom prst="rect">
            <a:avLst/>
          </a:prstGeom>
          <a:noFill/>
        </p:spPr>
        <p:txBody>
          <a:bodyPr wrap="square" rtlCol="0">
            <a:spAutoFit/>
          </a:bodyPr>
          <a:lstStyle/>
          <a:p>
            <a:pPr marL="285750" indent="-285750">
              <a:buFont typeface="Arial" panose="020B0604020202020204" pitchFamily="34" charset="0"/>
              <a:buChar char="•"/>
            </a:pPr>
            <a:r>
              <a:rPr lang="en-US" sz="2200" dirty="0" err="1"/>
              <a:t>Sức</a:t>
            </a:r>
            <a:r>
              <a:rPr lang="en-US" sz="2200" dirty="0"/>
              <a:t> </a:t>
            </a:r>
            <a:r>
              <a:rPr lang="en-US" sz="2200" dirty="0" err="1"/>
              <a:t>mạnh</a:t>
            </a:r>
            <a:r>
              <a:rPr lang="en-US" sz="2200" dirty="0"/>
              <a:t> </a:t>
            </a:r>
            <a:r>
              <a:rPr lang="en-US" sz="2200" dirty="0" err="1"/>
              <a:t>dân</a:t>
            </a:r>
            <a:r>
              <a:rPr lang="en-US" sz="2200" dirty="0"/>
              <a:t> </a:t>
            </a:r>
            <a:r>
              <a:rPr lang="en-US" sz="2200" dirty="0" err="1"/>
              <a:t>tộc</a:t>
            </a:r>
            <a:endParaRPr lang="en-US" sz="2200" dirty="0"/>
          </a:p>
        </p:txBody>
      </p:sp>
      <p:sp>
        <p:nvSpPr>
          <p:cNvPr id="11" name="TextBox 10">
            <a:extLst>
              <a:ext uri="{FF2B5EF4-FFF2-40B4-BE49-F238E27FC236}">
                <a16:creationId xmlns:a16="http://schemas.microsoft.com/office/drawing/2014/main" id="{9000A41A-1547-40E9-9C9F-EA99F9652245}"/>
              </a:ext>
            </a:extLst>
          </p:cNvPr>
          <p:cNvSpPr txBox="1"/>
          <p:nvPr/>
        </p:nvSpPr>
        <p:spPr>
          <a:xfrm>
            <a:off x="1508760" y="2918055"/>
            <a:ext cx="2638367" cy="430887"/>
          </a:xfrm>
          <a:prstGeom prst="rect">
            <a:avLst/>
          </a:prstGeom>
          <a:noFill/>
        </p:spPr>
        <p:txBody>
          <a:bodyPr wrap="square" rtlCol="0">
            <a:spAutoFit/>
          </a:bodyPr>
          <a:lstStyle/>
          <a:p>
            <a:pPr marL="285750" indent="-285750">
              <a:buFont typeface="Arial" panose="020B0604020202020204" pitchFamily="34" charset="0"/>
              <a:buChar char="•"/>
            </a:pPr>
            <a:r>
              <a:rPr lang="en-US" sz="2200" dirty="0" err="1"/>
              <a:t>Sức</a:t>
            </a:r>
            <a:r>
              <a:rPr lang="en-US" sz="2200" dirty="0"/>
              <a:t> </a:t>
            </a:r>
            <a:r>
              <a:rPr lang="en-US" sz="2200" dirty="0" err="1"/>
              <a:t>mạnh</a:t>
            </a:r>
            <a:r>
              <a:rPr lang="en-US" sz="2200" dirty="0"/>
              <a:t> </a:t>
            </a:r>
            <a:r>
              <a:rPr lang="en-US" sz="2200" dirty="0" err="1"/>
              <a:t>thời</a:t>
            </a:r>
            <a:r>
              <a:rPr lang="en-US" sz="2200" dirty="0"/>
              <a:t> </a:t>
            </a:r>
            <a:r>
              <a:rPr lang="en-US" sz="2200" dirty="0" err="1"/>
              <a:t>đại</a:t>
            </a:r>
            <a:endParaRPr lang="en-US" sz="2200" dirty="0"/>
          </a:p>
        </p:txBody>
      </p:sp>
    </p:spTree>
    <p:extLst>
      <p:ext uri="{BB962C8B-B14F-4D97-AF65-F5344CB8AC3E}">
        <p14:creationId xmlns:p14="http://schemas.microsoft.com/office/powerpoint/2010/main" val="295037679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1000"/>
                                        <p:tgtEl>
                                          <p:spTgt spid="10"/>
                                        </p:tgtEl>
                                      </p:cBhvr>
                                    </p:animEffect>
                                    <p:anim calcmode="lin" valueType="num">
                                      <p:cBhvr>
                                        <p:cTn id="16" dur="1000" fill="hold"/>
                                        <p:tgtEl>
                                          <p:spTgt spid="10"/>
                                        </p:tgtEl>
                                        <p:attrNameLst>
                                          <p:attrName>ppt_x</p:attrName>
                                        </p:attrNameLst>
                                      </p:cBhvr>
                                      <p:tavLst>
                                        <p:tav tm="0">
                                          <p:val>
                                            <p:strVal val="#ppt_x"/>
                                          </p:val>
                                        </p:tav>
                                        <p:tav tm="100000">
                                          <p:val>
                                            <p:strVal val="#ppt_x"/>
                                          </p:val>
                                        </p:tav>
                                      </p:tavLst>
                                    </p:anim>
                                    <p:anim calcmode="lin" valueType="num">
                                      <p:cBhvr>
                                        <p:cTn id="17"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1000"/>
                                        <p:tgtEl>
                                          <p:spTgt spid="11"/>
                                        </p:tgtEl>
                                      </p:cBhvr>
                                    </p:animEffect>
                                    <p:anim calcmode="lin" valueType="num">
                                      <p:cBhvr>
                                        <p:cTn id="23" dur="1000" fill="hold"/>
                                        <p:tgtEl>
                                          <p:spTgt spid="11"/>
                                        </p:tgtEl>
                                        <p:attrNameLst>
                                          <p:attrName>ppt_x</p:attrName>
                                        </p:attrNameLst>
                                      </p:cBhvr>
                                      <p:tavLst>
                                        <p:tav tm="0">
                                          <p:val>
                                            <p:strVal val="#ppt_x"/>
                                          </p:val>
                                        </p:tav>
                                        <p:tav tm="100000">
                                          <p:val>
                                            <p:strVal val="#ppt_x"/>
                                          </p:val>
                                        </p:tav>
                                      </p:tavLst>
                                    </p:anim>
                                    <p:anim calcmode="lin" valueType="num">
                                      <p:cBhvr>
                                        <p:cTn id="24"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11"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B04ABBA-104F-4A3F-89A8-BEF37D6E4E01}"/>
              </a:ext>
            </a:extLst>
          </p:cNvPr>
          <p:cNvSpPr txBox="1"/>
          <p:nvPr/>
        </p:nvSpPr>
        <p:spPr>
          <a:xfrm>
            <a:off x="1298448" y="1609344"/>
            <a:ext cx="3081528" cy="491609"/>
          </a:xfrm>
          <a:prstGeom prst="rect">
            <a:avLst/>
          </a:prstGeom>
          <a:noFill/>
        </p:spPr>
        <p:txBody>
          <a:bodyPr wrap="square" rtlCol="0">
            <a:spAutoFit/>
          </a:bodyPr>
          <a:lstStyle/>
          <a:p>
            <a:pPr marR="0" lvl="0">
              <a:lnSpc>
                <a:spcPct val="107000"/>
              </a:lnSpc>
              <a:spcBef>
                <a:spcPts val="0"/>
              </a:spcBef>
              <a:spcAft>
                <a:spcPts val="800"/>
              </a:spcAft>
            </a:pPr>
            <a:r>
              <a:rPr lang="en-US" sz="2600" dirty="0" err="1">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cs typeface="Times New Roman" panose="02020603050405020304" pitchFamily="18" charset="0"/>
              </a:rPr>
              <a:t>Đối</a:t>
            </a:r>
            <a:r>
              <a:rPr lang="en-US" sz="2600"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cs typeface="Times New Roman" panose="02020603050405020304" pitchFamily="18" charset="0"/>
              </a:rPr>
              <a:t> </a:t>
            </a:r>
            <a:r>
              <a:rPr lang="en-US" sz="2600" dirty="0" err="1">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cs typeface="Times New Roman" panose="02020603050405020304" pitchFamily="18" charset="0"/>
              </a:rPr>
              <a:t>tượng</a:t>
            </a:r>
            <a:r>
              <a:rPr lang="en-US" sz="2600"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cs typeface="Times New Roman" panose="02020603050405020304" pitchFamily="18" charset="0"/>
              </a:rPr>
              <a:t> </a:t>
            </a:r>
            <a:r>
              <a:rPr lang="en-US" sz="2600" dirty="0" err="1">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cs typeface="Times New Roman" panose="02020603050405020304" pitchFamily="18" charset="0"/>
              </a:rPr>
              <a:t>đoàn</a:t>
            </a:r>
            <a:r>
              <a:rPr lang="en-US" sz="2600"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cs typeface="Times New Roman" panose="02020603050405020304" pitchFamily="18" charset="0"/>
              </a:rPr>
              <a:t> </a:t>
            </a:r>
            <a:r>
              <a:rPr lang="en-US" sz="2600" dirty="0" err="1">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cs typeface="Times New Roman" panose="02020603050405020304" pitchFamily="18" charset="0"/>
              </a:rPr>
              <a:t>kết</a:t>
            </a:r>
            <a:endParaRPr lang="en-US" sz="2600"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6" name="Picture 5">
            <a:extLst>
              <a:ext uri="{FF2B5EF4-FFF2-40B4-BE49-F238E27FC236}">
                <a16:creationId xmlns:a16="http://schemas.microsoft.com/office/drawing/2014/main" id="{CD2624FB-F695-42B6-9D1A-8183157610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29540" y="1657297"/>
            <a:ext cx="4835271" cy="3543405"/>
          </a:xfrm>
          <a:prstGeom prst="rect">
            <a:avLst/>
          </a:prstGeom>
        </p:spPr>
      </p:pic>
      <p:sp>
        <p:nvSpPr>
          <p:cNvPr id="7" name="TextBox 6">
            <a:extLst>
              <a:ext uri="{FF2B5EF4-FFF2-40B4-BE49-F238E27FC236}">
                <a16:creationId xmlns:a16="http://schemas.microsoft.com/office/drawing/2014/main" id="{0C069F27-ECF8-48B3-8194-61501F3C849A}"/>
              </a:ext>
            </a:extLst>
          </p:cNvPr>
          <p:cNvSpPr txBox="1"/>
          <p:nvPr/>
        </p:nvSpPr>
        <p:spPr>
          <a:xfrm>
            <a:off x="903870" y="2496925"/>
            <a:ext cx="5379443" cy="430246"/>
          </a:xfrm>
          <a:prstGeom prst="rect">
            <a:avLst/>
          </a:prstGeom>
          <a:noFill/>
        </p:spPr>
        <p:txBody>
          <a:bodyPr wrap="square" rtlCol="0">
            <a:spAutoFit/>
          </a:bodyPr>
          <a:lstStyle/>
          <a:p>
            <a:pPr marL="342900" marR="0" lvl="0" indent="-342900">
              <a:lnSpc>
                <a:spcPct val="107000"/>
              </a:lnSpc>
              <a:spcBef>
                <a:spcPts val="0"/>
              </a:spcBef>
              <a:spcAft>
                <a:spcPts val="800"/>
              </a:spcAft>
              <a:buFont typeface="Symbol" panose="05050102010706020507" pitchFamily="18" charset="2"/>
              <a:buChar char=""/>
            </a:pPr>
            <a:r>
              <a:rPr lang="en-US" sz="2200" dirty="0" err="1">
                <a:latin typeface="Times New Roman" panose="02020603050405020304" pitchFamily="18" charset="0"/>
                <a:ea typeface="Calibri" panose="020F0502020204030204" pitchFamily="34" charset="0"/>
                <a:cs typeface="Times New Roman" panose="02020603050405020304" pitchFamily="18" charset="0"/>
              </a:rPr>
              <a:t>C</a:t>
            </a:r>
            <a:r>
              <a:rPr lang="en-US" sz="2200" dirty="0" err="1">
                <a:effectLst/>
                <a:latin typeface="Times New Roman" panose="02020603050405020304" pitchFamily="18" charset="0"/>
                <a:ea typeface="Calibri" panose="020F0502020204030204" pitchFamily="34" charset="0"/>
                <a:cs typeface="Times New Roman" panose="02020603050405020304" pitchFamily="18" charset="0"/>
              </a:rPr>
              <a:t>ác</a:t>
            </a: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200" dirty="0" err="1">
                <a:effectLst/>
                <a:latin typeface="Times New Roman" panose="02020603050405020304" pitchFamily="18" charset="0"/>
                <a:ea typeface="Calibri" panose="020F0502020204030204" pitchFamily="34" charset="0"/>
                <a:cs typeface="Times New Roman" panose="02020603050405020304" pitchFamily="18" charset="0"/>
              </a:rPr>
              <a:t>dân</a:t>
            </a: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200" dirty="0" err="1">
                <a:effectLst/>
                <a:latin typeface="Times New Roman" panose="02020603050405020304" pitchFamily="18" charset="0"/>
                <a:ea typeface="Calibri" panose="020F0502020204030204" pitchFamily="34" charset="0"/>
                <a:cs typeface="Times New Roman" panose="02020603050405020304" pitchFamily="18" charset="0"/>
              </a:rPr>
              <a:t>tộc</a:t>
            </a: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200" dirty="0" err="1">
                <a:effectLst/>
                <a:latin typeface="Times New Roman" panose="02020603050405020304" pitchFamily="18" charset="0"/>
                <a:ea typeface="Calibri" panose="020F0502020204030204" pitchFamily="34" charset="0"/>
                <a:cs typeface="Times New Roman" panose="02020603050405020304" pitchFamily="18" charset="0"/>
              </a:rPr>
              <a:t>cùng</a:t>
            </a: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200" dirty="0" err="1">
                <a:effectLst/>
                <a:latin typeface="Times New Roman" panose="02020603050405020304" pitchFamily="18" charset="0"/>
                <a:ea typeface="Calibri" panose="020F0502020204030204" pitchFamily="34" charset="0"/>
                <a:cs typeface="Times New Roman" panose="02020603050405020304" pitchFamily="18" charset="0"/>
              </a:rPr>
              <a:t>chung</a:t>
            </a: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200" dirty="0" err="1">
                <a:effectLst/>
                <a:latin typeface="Times New Roman" panose="02020603050405020304" pitchFamily="18" charset="0"/>
                <a:ea typeface="Calibri" panose="020F0502020204030204" pitchFamily="34" charset="0"/>
                <a:cs typeface="Times New Roman" panose="02020603050405020304" pitchFamily="18" charset="0"/>
              </a:rPr>
              <a:t>số</a:t>
            </a: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200" dirty="0" err="1">
                <a:effectLst/>
                <a:latin typeface="Times New Roman" panose="02020603050405020304" pitchFamily="18" charset="0"/>
                <a:ea typeface="Calibri" panose="020F0502020204030204" pitchFamily="34" charset="0"/>
                <a:cs typeface="Times New Roman" panose="02020603050405020304" pitchFamily="18" charset="0"/>
              </a:rPr>
              <a:t>phận</a:t>
            </a: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200" dirty="0" err="1">
                <a:effectLst/>
                <a:latin typeface="Times New Roman" panose="02020603050405020304" pitchFamily="18" charset="0"/>
                <a:ea typeface="Calibri" panose="020F0502020204030204" pitchFamily="34" charset="0"/>
                <a:cs typeface="Times New Roman" panose="02020603050405020304" pitchFamily="18" charset="0"/>
              </a:rPr>
              <a:t>thuộc</a:t>
            </a: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200" dirty="0" err="1">
                <a:effectLst/>
                <a:latin typeface="Times New Roman" panose="02020603050405020304" pitchFamily="18" charset="0"/>
                <a:ea typeface="Calibri" panose="020F0502020204030204" pitchFamily="34" charset="0"/>
                <a:cs typeface="Times New Roman" panose="02020603050405020304" pitchFamily="18" charset="0"/>
              </a:rPr>
              <a:t>địa</a:t>
            </a:r>
            <a:endParaRPr lang="en-US" sz="22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8" name="TextBox 7">
            <a:extLst>
              <a:ext uri="{FF2B5EF4-FFF2-40B4-BE49-F238E27FC236}">
                <a16:creationId xmlns:a16="http://schemas.microsoft.com/office/drawing/2014/main" id="{B5B01341-9A1A-4FE1-A7A0-3B927198B70F}"/>
              </a:ext>
            </a:extLst>
          </p:cNvPr>
          <p:cNvSpPr txBox="1"/>
          <p:nvPr/>
        </p:nvSpPr>
        <p:spPr>
          <a:xfrm>
            <a:off x="903870" y="3020190"/>
            <a:ext cx="5192130" cy="1154803"/>
          </a:xfrm>
          <a:prstGeom prst="rect">
            <a:avLst/>
          </a:prstGeom>
          <a:noFill/>
        </p:spPr>
        <p:txBody>
          <a:bodyPr wrap="square" rtlCol="0">
            <a:spAutoFit/>
          </a:bodyPr>
          <a:lstStyle/>
          <a:p>
            <a:pPr marL="342900" marR="0" lvl="0" indent="-342900">
              <a:lnSpc>
                <a:spcPct val="107000"/>
              </a:lnSpc>
              <a:spcBef>
                <a:spcPts val="0"/>
              </a:spcBef>
              <a:spcAft>
                <a:spcPts val="800"/>
              </a:spcAft>
              <a:buFont typeface="Symbol" panose="05050102010706020507" pitchFamily="18" charset="2"/>
              <a:buChar char=""/>
            </a:pPr>
            <a:r>
              <a:rPr lang="en-US" sz="2200" dirty="0" err="1">
                <a:effectLst/>
                <a:latin typeface="Times New Roman" panose="02020603050405020304" pitchFamily="18" charset="0"/>
                <a:ea typeface="Calibri" panose="020F0502020204030204" pitchFamily="34" charset="0"/>
                <a:cs typeface="Times New Roman" panose="02020603050405020304" pitchFamily="18" charset="0"/>
              </a:rPr>
              <a:t>Đoàn</a:t>
            </a: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200" dirty="0" err="1">
                <a:effectLst/>
                <a:latin typeface="Times New Roman" panose="02020603050405020304" pitchFamily="18" charset="0"/>
                <a:ea typeface="Calibri" panose="020F0502020204030204" pitchFamily="34" charset="0"/>
                <a:cs typeface="Times New Roman" panose="02020603050405020304" pitchFamily="18" charset="0"/>
              </a:rPr>
              <a:t>kết</a:t>
            </a: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200" dirty="0" err="1">
                <a:effectLst/>
                <a:latin typeface="Times New Roman" panose="02020603050405020304" pitchFamily="18" charset="0"/>
                <a:ea typeface="Calibri" panose="020F0502020204030204" pitchFamily="34" charset="0"/>
                <a:cs typeface="Times New Roman" panose="02020603050405020304" pitchFamily="18" charset="0"/>
              </a:rPr>
              <a:t>với</a:t>
            </a: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200" dirty="0" err="1">
                <a:effectLst/>
                <a:latin typeface="Times New Roman" panose="02020603050405020304" pitchFamily="18" charset="0"/>
                <a:ea typeface="Calibri" panose="020F0502020204030204" pitchFamily="34" charset="0"/>
                <a:cs typeface="Times New Roman" panose="02020603050405020304" pitchFamily="18" charset="0"/>
              </a:rPr>
              <a:t>nước</a:t>
            </a: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 Nga </a:t>
            </a:r>
            <a:r>
              <a:rPr lang="en-US" sz="2200" dirty="0" err="1">
                <a:effectLst/>
                <a:latin typeface="Times New Roman" panose="02020603050405020304" pitchFamily="18" charset="0"/>
                <a:ea typeface="Calibri" panose="020F0502020204030204" pitchFamily="34" charset="0"/>
                <a:cs typeface="Times New Roman" panose="02020603050405020304" pitchFamily="18" charset="0"/>
              </a:rPr>
              <a:t>xô</a:t>
            </a: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200" dirty="0" err="1">
                <a:effectLst/>
                <a:latin typeface="Times New Roman" panose="02020603050405020304" pitchFamily="18" charset="0"/>
                <a:ea typeface="Calibri" panose="020F0502020204030204" pitchFamily="34" charset="0"/>
                <a:cs typeface="Times New Roman" panose="02020603050405020304" pitchFamily="18" charset="0"/>
              </a:rPr>
              <a:t>viết</a:t>
            </a: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200" dirty="0" err="1">
                <a:effectLst/>
                <a:latin typeface="Times New Roman" panose="02020603050405020304" pitchFamily="18" charset="0"/>
                <a:ea typeface="Calibri" panose="020F0502020204030204" pitchFamily="34" charset="0"/>
                <a:cs typeface="Times New Roman" panose="02020603050405020304" pitchFamily="18" charset="0"/>
              </a:rPr>
              <a:t>với</a:t>
            </a: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200" dirty="0" err="1">
                <a:effectLst/>
                <a:latin typeface="Times New Roman" panose="02020603050405020304" pitchFamily="18" charset="0"/>
                <a:ea typeface="Calibri" panose="020F0502020204030204" pitchFamily="34" charset="0"/>
                <a:cs typeface="Times New Roman" panose="02020603050405020304" pitchFamily="18" charset="0"/>
              </a:rPr>
              <a:t>Liên</a:t>
            </a: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200" dirty="0" err="1">
                <a:effectLst/>
                <a:latin typeface="Times New Roman" panose="02020603050405020304" pitchFamily="18" charset="0"/>
                <a:ea typeface="Calibri" panose="020F0502020204030204" pitchFamily="34" charset="0"/>
                <a:cs typeface="Times New Roman" panose="02020603050405020304" pitchFamily="18" charset="0"/>
              </a:rPr>
              <a:t>Xô</a:t>
            </a: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200" dirty="0" err="1">
                <a:effectLst/>
                <a:latin typeface="Times New Roman" panose="02020603050405020304" pitchFamily="18" charset="0"/>
                <a:ea typeface="Calibri" panose="020F0502020204030204" pitchFamily="34" charset="0"/>
                <a:cs typeface="Times New Roman" panose="02020603050405020304" pitchFamily="18" charset="0"/>
              </a:rPr>
              <a:t>và</a:t>
            </a: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200" dirty="0" err="1">
                <a:effectLst/>
                <a:latin typeface="Times New Roman" panose="02020603050405020304" pitchFamily="18" charset="0"/>
                <a:ea typeface="Calibri" panose="020F0502020204030204" pitchFamily="34" charset="0"/>
                <a:cs typeface="Times New Roman" panose="02020603050405020304" pitchFamily="18" charset="0"/>
              </a:rPr>
              <a:t>mở</a:t>
            </a: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200" dirty="0" err="1">
                <a:effectLst/>
                <a:latin typeface="Times New Roman" panose="02020603050405020304" pitchFamily="18" charset="0"/>
                <a:ea typeface="Calibri" panose="020F0502020204030204" pitchFamily="34" charset="0"/>
                <a:cs typeface="Times New Roman" panose="02020603050405020304" pitchFamily="18" charset="0"/>
              </a:rPr>
              <a:t>rộng</a:t>
            </a: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200" dirty="0" err="1">
                <a:effectLst/>
                <a:latin typeface="Times New Roman" panose="02020603050405020304" pitchFamily="18" charset="0"/>
                <a:ea typeface="Calibri" panose="020F0502020204030204" pitchFamily="34" charset="0"/>
                <a:cs typeface="Times New Roman" panose="02020603050405020304" pitchFamily="18" charset="0"/>
              </a:rPr>
              <a:t>ra</a:t>
            </a: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200" dirty="0" err="1">
                <a:effectLst/>
                <a:latin typeface="Times New Roman" panose="02020603050405020304" pitchFamily="18" charset="0"/>
                <a:ea typeface="Calibri" panose="020F0502020204030204" pitchFamily="34" charset="0"/>
                <a:cs typeface="Times New Roman" panose="02020603050405020304" pitchFamily="18" charset="0"/>
              </a:rPr>
              <a:t>tất</a:t>
            </a: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200" dirty="0" err="1">
                <a:effectLst/>
                <a:latin typeface="Times New Roman" panose="02020603050405020304" pitchFamily="18" charset="0"/>
                <a:ea typeface="Calibri" panose="020F0502020204030204" pitchFamily="34" charset="0"/>
                <a:cs typeface="Times New Roman" panose="02020603050405020304" pitchFamily="18" charset="0"/>
              </a:rPr>
              <a:t>cả</a:t>
            </a: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200" dirty="0" err="1">
                <a:effectLst/>
                <a:latin typeface="Times New Roman" panose="02020603050405020304" pitchFamily="18" charset="0"/>
                <a:ea typeface="Calibri" panose="020F0502020204030204" pitchFamily="34" charset="0"/>
                <a:cs typeface="Times New Roman" panose="02020603050405020304" pitchFamily="18" charset="0"/>
              </a:rPr>
              <a:t>các</a:t>
            </a: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200" dirty="0" err="1">
                <a:effectLst/>
                <a:latin typeface="Times New Roman" panose="02020603050405020304" pitchFamily="18" charset="0"/>
                <a:ea typeface="Calibri" panose="020F0502020204030204" pitchFamily="34" charset="0"/>
                <a:cs typeface="Times New Roman" panose="02020603050405020304" pitchFamily="18" charset="0"/>
              </a:rPr>
              <a:t>nước</a:t>
            </a: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200" dirty="0" err="1">
                <a:effectLst/>
                <a:latin typeface="Times New Roman" panose="02020603050405020304" pitchFamily="18" charset="0"/>
                <a:ea typeface="Calibri" panose="020F0502020204030204" pitchFamily="34" charset="0"/>
                <a:cs typeface="Times New Roman" panose="02020603050405020304" pitchFamily="18" charset="0"/>
              </a:rPr>
              <a:t>xã</a:t>
            </a: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200" dirty="0" err="1">
                <a:effectLst/>
                <a:latin typeface="Times New Roman" panose="02020603050405020304" pitchFamily="18" charset="0"/>
                <a:ea typeface="Calibri" panose="020F0502020204030204" pitchFamily="34" charset="0"/>
                <a:cs typeface="Times New Roman" panose="02020603050405020304" pitchFamily="18" charset="0"/>
              </a:rPr>
              <a:t>hội</a:t>
            </a: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200" dirty="0" err="1">
                <a:effectLst/>
                <a:latin typeface="Times New Roman" panose="02020603050405020304" pitchFamily="18" charset="0"/>
                <a:ea typeface="Calibri" panose="020F0502020204030204" pitchFamily="34" charset="0"/>
                <a:cs typeface="Times New Roman" panose="02020603050405020304" pitchFamily="18" charset="0"/>
              </a:rPr>
              <a:t>chủ</a:t>
            </a: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200" dirty="0" err="1">
                <a:effectLst/>
                <a:latin typeface="Times New Roman" panose="02020603050405020304" pitchFamily="18" charset="0"/>
                <a:ea typeface="Calibri" panose="020F0502020204030204" pitchFamily="34" charset="0"/>
                <a:cs typeface="Times New Roman" panose="02020603050405020304" pitchFamily="18" charset="0"/>
              </a:rPr>
              <a:t>nghĩa</a:t>
            </a:r>
            <a:endParaRPr lang="en-US" sz="22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9" name="TextBox 8">
            <a:extLst>
              <a:ext uri="{FF2B5EF4-FFF2-40B4-BE49-F238E27FC236}">
                <a16:creationId xmlns:a16="http://schemas.microsoft.com/office/drawing/2014/main" id="{AB7CADA4-AC5F-404E-A9B8-6887910BDC0E}"/>
              </a:ext>
            </a:extLst>
          </p:cNvPr>
          <p:cNvSpPr txBox="1"/>
          <p:nvPr/>
        </p:nvSpPr>
        <p:spPr>
          <a:xfrm>
            <a:off x="903871" y="4174993"/>
            <a:ext cx="5192129" cy="1154803"/>
          </a:xfrm>
          <a:prstGeom prst="rect">
            <a:avLst/>
          </a:prstGeom>
          <a:noFill/>
        </p:spPr>
        <p:txBody>
          <a:bodyPr wrap="square" rtlCol="0">
            <a:spAutoFit/>
          </a:bodyPr>
          <a:lstStyle/>
          <a:p>
            <a:pPr marL="342900" marR="0" lvl="0" indent="-342900">
              <a:lnSpc>
                <a:spcPct val="107000"/>
              </a:lnSpc>
              <a:spcBef>
                <a:spcPts val="0"/>
              </a:spcBef>
              <a:spcAft>
                <a:spcPts val="800"/>
              </a:spcAft>
              <a:buFont typeface="Symbol" panose="05050102010706020507" pitchFamily="18" charset="2"/>
              <a:buChar char=""/>
            </a:pPr>
            <a:r>
              <a:rPr lang="en-US" sz="2200" dirty="0" err="1">
                <a:effectLst/>
                <a:latin typeface="Times New Roman" panose="02020603050405020304" pitchFamily="18" charset="0"/>
                <a:ea typeface="Calibri" panose="020F0502020204030204" pitchFamily="34" charset="0"/>
                <a:cs typeface="Times New Roman" panose="02020603050405020304" pitchFamily="18" charset="0"/>
              </a:rPr>
              <a:t>Đoàn</a:t>
            </a: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200" dirty="0" err="1">
                <a:effectLst/>
                <a:latin typeface="Times New Roman" panose="02020603050405020304" pitchFamily="18" charset="0"/>
                <a:ea typeface="Calibri" panose="020F0502020204030204" pitchFamily="34" charset="0"/>
                <a:cs typeface="Times New Roman" panose="02020603050405020304" pitchFamily="18" charset="0"/>
              </a:rPr>
              <a:t>kết</a:t>
            </a: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200" dirty="0" err="1">
                <a:effectLst/>
                <a:latin typeface="Times New Roman" panose="02020603050405020304" pitchFamily="18" charset="0"/>
                <a:ea typeface="Calibri" panose="020F0502020204030204" pitchFamily="34" charset="0"/>
                <a:cs typeface="Times New Roman" panose="02020603050405020304" pitchFamily="18" charset="0"/>
              </a:rPr>
              <a:t>với</a:t>
            </a: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200" dirty="0" err="1">
                <a:effectLst/>
                <a:latin typeface="Times New Roman" panose="02020603050405020304" pitchFamily="18" charset="0"/>
                <a:ea typeface="Calibri" panose="020F0502020204030204" pitchFamily="34" charset="0"/>
                <a:cs typeface="Times New Roman" panose="02020603050405020304" pitchFamily="18" charset="0"/>
              </a:rPr>
              <a:t>phong</a:t>
            </a: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200" dirty="0" err="1">
                <a:effectLst/>
                <a:latin typeface="Times New Roman" panose="02020603050405020304" pitchFamily="18" charset="0"/>
                <a:ea typeface="Calibri" panose="020F0502020204030204" pitchFamily="34" charset="0"/>
                <a:cs typeface="Times New Roman" panose="02020603050405020304" pitchFamily="18" charset="0"/>
              </a:rPr>
              <a:t>trào</a:t>
            </a: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200" dirty="0" err="1">
                <a:effectLst/>
                <a:latin typeface="Times New Roman" panose="02020603050405020304" pitchFamily="18" charset="0"/>
                <a:ea typeface="Calibri" panose="020F0502020204030204" pitchFamily="34" charset="0"/>
                <a:cs typeface="Times New Roman" panose="02020603050405020304" pitchFamily="18" charset="0"/>
              </a:rPr>
              <a:t>tiến</a:t>
            </a: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200" dirty="0" err="1">
                <a:effectLst/>
                <a:latin typeface="Times New Roman" panose="02020603050405020304" pitchFamily="18" charset="0"/>
                <a:ea typeface="Calibri" panose="020F0502020204030204" pitchFamily="34" charset="0"/>
                <a:cs typeface="Times New Roman" panose="02020603050405020304" pitchFamily="18" charset="0"/>
              </a:rPr>
              <a:t>bộ</a:t>
            </a: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200" dirty="0" err="1">
                <a:effectLst/>
                <a:latin typeface="Times New Roman" panose="02020603050405020304" pitchFamily="18" charset="0"/>
                <a:ea typeface="Calibri" panose="020F0502020204030204" pitchFamily="34" charset="0"/>
                <a:cs typeface="Times New Roman" panose="02020603050405020304" pitchFamily="18" charset="0"/>
              </a:rPr>
              <a:t>trên</a:t>
            </a: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200" dirty="0" err="1">
                <a:effectLst/>
                <a:latin typeface="Times New Roman" panose="02020603050405020304" pitchFamily="18" charset="0"/>
                <a:ea typeface="Calibri" panose="020F0502020204030204" pitchFamily="34" charset="0"/>
                <a:cs typeface="Times New Roman" panose="02020603050405020304" pitchFamily="18" charset="0"/>
              </a:rPr>
              <a:t>thế</a:t>
            </a: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200" dirty="0" err="1">
                <a:effectLst/>
                <a:latin typeface="Times New Roman" panose="02020603050405020304" pitchFamily="18" charset="0"/>
                <a:ea typeface="Calibri" panose="020F0502020204030204" pitchFamily="34" charset="0"/>
                <a:cs typeface="Times New Roman" panose="02020603050405020304" pitchFamily="18" charset="0"/>
              </a:rPr>
              <a:t>giới</a:t>
            </a: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200" dirty="0" err="1">
                <a:effectLst/>
                <a:latin typeface="Times New Roman" panose="02020603050405020304" pitchFamily="18" charset="0"/>
                <a:ea typeface="Calibri" panose="020F0502020204030204" pitchFamily="34" charset="0"/>
                <a:cs typeface="Times New Roman" panose="02020603050405020304" pitchFamily="18" charset="0"/>
              </a:rPr>
              <a:t>vì</a:t>
            </a: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200" dirty="0" err="1">
                <a:effectLst/>
                <a:latin typeface="Times New Roman" panose="02020603050405020304" pitchFamily="18" charset="0"/>
                <a:ea typeface="Calibri" panose="020F0502020204030204" pitchFamily="34" charset="0"/>
                <a:cs typeface="Times New Roman" panose="02020603050405020304" pitchFamily="18" charset="0"/>
              </a:rPr>
              <a:t>hòa</a:t>
            </a: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200" dirty="0" err="1">
                <a:effectLst/>
                <a:latin typeface="Times New Roman" panose="02020603050405020304" pitchFamily="18" charset="0"/>
                <a:ea typeface="Calibri" panose="020F0502020204030204" pitchFamily="34" charset="0"/>
                <a:cs typeface="Times New Roman" panose="02020603050405020304" pitchFamily="18" charset="0"/>
              </a:rPr>
              <a:t>bình</a:t>
            </a: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200" dirty="0" err="1">
                <a:effectLst/>
                <a:latin typeface="Times New Roman" panose="02020603050405020304" pitchFamily="18" charset="0"/>
                <a:ea typeface="Calibri" panose="020F0502020204030204" pitchFamily="34" charset="0"/>
                <a:cs typeface="Times New Roman" panose="02020603050405020304" pitchFamily="18" charset="0"/>
              </a:rPr>
              <a:t>độc</a:t>
            </a: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200" dirty="0" err="1">
                <a:effectLst/>
                <a:latin typeface="Times New Roman" panose="02020603050405020304" pitchFamily="18" charset="0"/>
                <a:ea typeface="Calibri" panose="020F0502020204030204" pitchFamily="34" charset="0"/>
                <a:cs typeface="Times New Roman" panose="02020603050405020304" pitchFamily="18" charset="0"/>
              </a:rPr>
              <a:t>lập</a:t>
            </a: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200" dirty="0" err="1">
                <a:effectLst/>
                <a:latin typeface="Times New Roman" panose="02020603050405020304" pitchFamily="18" charset="0"/>
                <a:ea typeface="Calibri" panose="020F0502020204030204" pitchFamily="34" charset="0"/>
                <a:cs typeface="Times New Roman" panose="02020603050405020304" pitchFamily="18" charset="0"/>
              </a:rPr>
              <a:t>dân</a:t>
            </a: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200" dirty="0" err="1">
                <a:effectLst/>
                <a:latin typeface="Times New Roman" panose="02020603050405020304" pitchFamily="18" charset="0"/>
                <a:ea typeface="Calibri" panose="020F0502020204030204" pitchFamily="34" charset="0"/>
                <a:cs typeface="Times New Roman" panose="02020603050405020304" pitchFamily="18" charset="0"/>
              </a:rPr>
              <a:t>tộc</a:t>
            </a: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200" dirty="0" err="1">
                <a:effectLst/>
                <a:latin typeface="Times New Roman" panose="02020603050405020304" pitchFamily="18" charset="0"/>
                <a:ea typeface="Calibri" panose="020F0502020204030204" pitchFamily="34" charset="0"/>
                <a:cs typeface="Times New Roman" panose="02020603050405020304" pitchFamily="18" charset="0"/>
              </a:rPr>
              <a:t>dân</a:t>
            </a: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200" dirty="0" err="1">
                <a:effectLst/>
                <a:latin typeface="Times New Roman" panose="02020603050405020304" pitchFamily="18" charset="0"/>
                <a:ea typeface="Calibri" panose="020F0502020204030204" pitchFamily="34" charset="0"/>
                <a:cs typeface="Times New Roman" panose="02020603050405020304" pitchFamily="18" charset="0"/>
              </a:rPr>
              <a:t>chủ</a:t>
            </a: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200" dirty="0" err="1">
                <a:effectLst/>
                <a:latin typeface="Times New Roman" panose="02020603050405020304" pitchFamily="18" charset="0"/>
                <a:ea typeface="Calibri" panose="020F0502020204030204" pitchFamily="34" charset="0"/>
                <a:cs typeface="Times New Roman" panose="02020603050405020304" pitchFamily="18" charset="0"/>
              </a:rPr>
              <a:t>và</a:t>
            </a: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200" dirty="0" err="1">
                <a:effectLst/>
                <a:latin typeface="Times New Roman" panose="02020603050405020304" pitchFamily="18" charset="0"/>
                <a:ea typeface="Calibri" panose="020F0502020204030204" pitchFamily="34" charset="0"/>
                <a:cs typeface="Times New Roman" panose="02020603050405020304" pitchFamily="18" charset="0"/>
              </a:rPr>
              <a:t>tiến</a:t>
            </a: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200" dirty="0" err="1">
                <a:effectLst/>
                <a:latin typeface="Times New Roman" panose="02020603050405020304" pitchFamily="18" charset="0"/>
                <a:ea typeface="Calibri" panose="020F0502020204030204" pitchFamily="34" charset="0"/>
                <a:cs typeface="Times New Roman" panose="02020603050405020304" pitchFamily="18" charset="0"/>
              </a:rPr>
              <a:t>bộ</a:t>
            </a:r>
            <a:endParaRPr lang="en-US" sz="22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626907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1000"/>
                                        <p:tgtEl>
                                          <p:spTgt spid="7"/>
                                        </p:tgtEl>
                                      </p:cBhvr>
                                    </p:animEffect>
                                    <p:anim calcmode="lin" valueType="num">
                                      <p:cBhvr>
                                        <p:cTn id="16" dur="1000" fill="hold"/>
                                        <p:tgtEl>
                                          <p:spTgt spid="7"/>
                                        </p:tgtEl>
                                        <p:attrNameLst>
                                          <p:attrName>ppt_x</p:attrName>
                                        </p:attrNameLst>
                                      </p:cBhvr>
                                      <p:tavLst>
                                        <p:tav tm="0">
                                          <p:val>
                                            <p:strVal val="#ppt_x"/>
                                          </p:val>
                                        </p:tav>
                                        <p:tav tm="100000">
                                          <p:val>
                                            <p:strVal val="#ppt_x"/>
                                          </p:val>
                                        </p:tav>
                                      </p:tavLst>
                                    </p:anim>
                                    <p:anim calcmode="lin" valueType="num">
                                      <p:cBhvr>
                                        <p:cTn id="17"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1000"/>
                                        <p:tgtEl>
                                          <p:spTgt spid="8"/>
                                        </p:tgtEl>
                                      </p:cBhvr>
                                    </p:animEffect>
                                    <p:anim calcmode="lin" valueType="num">
                                      <p:cBhvr>
                                        <p:cTn id="23" dur="1000" fill="hold"/>
                                        <p:tgtEl>
                                          <p:spTgt spid="8"/>
                                        </p:tgtEl>
                                        <p:attrNameLst>
                                          <p:attrName>ppt_x</p:attrName>
                                        </p:attrNameLst>
                                      </p:cBhvr>
                                      <p:tavLst>
                                        <p:tav tm="0">
                                          <p:val>
                                            <p:strVal val="#ppt_x"/>
                                          </p:val>
                                        </p:tav>
                                        <p:tav tm="100000">
                                          <p:val>
                                            <p:strVal val="#ppt_x"/>
                                          </p:val>
                                        </p:tav>
                                      </p:tavLst>
                                    </p:anim>
                                    <p:anim calcmode="lin" valueType="num">
                                      <p:cBhvr>
                                        <p:cTn id="24"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1000"/>
                                        <p:tgtEl>
                                          <p:spTgt spid="9"/>
                                        </p:tgtEl>
                                      </p:cBhvr>
                                    </p:animEffect>
                                    <p:anim calcmode="lin" valueType="num">
                                      <p:cBhvr>
                                        <p:cTn id="30" dur="1000" fill="hold"/>
                                        <p:tgtEl>
                                          <p:spTgt spid="9"/>
                                        </p:tgtEl>
                                        <p:attrNameLst>
                                          <p:attrName>ppt_x</p:attrName>
                                        </p:attrNameLst>
                                      </p:cBhvr>
                                      <p:tavLst>
                                        <p:tav tm="0">
                                          <p:val>
                                            <p:strVal val="#ppt_x"/>
                                          </p:val>
                                        </p:tav>
                                        <p:tav tm="100000">
                                          <p:val>
                                            <p:strVal val="#ppt_x"/>
                                          </p:val>
                                        </p:tav>
                                      </p:tavLst>
                                    </p:anim>
                                    <p:anim calcmode="lin" valueType="num">
                                      <p:cBhvr>
                                        <p:cTn id="31"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P spid="8" grpId="0"/>
      <p:bldP spid="9"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8BD35FC-554A-4987-82B8-33D1807439D0}"/>
              </a:ext>
            </a:extLst>
          </p:cNvPr>
          <p:cNvSpPr txBox="1"/>
          <p:nvPr/>
        </p:nvSpPr>
        <p:spPr>
          <a:xfrm>
            <a:off x="1194201" y="1568900"/>
            <a:ext cx="9341432" cy="769441"/>
          </a:xfrm>
          <a:prstGeom prst="rect">
            <a:avLst/>
          </a:prstGeom>
          <a:noFill/>
        </p:spPr>
        <p:txBody>
          <a:bodyPr wrap="square" rtlCol="0">
            <a:spAutoFit/>
          </a:bodyPr>
          <a:lstStyle/>
          <a:p>
            <a:r>
              <a:rPr lang="en-US" sz="2200" b="1" i="0" u="none" strike="noStrike" dirty="0">
                <a:solidFill>
                  <a:srgbClr val="333333"/>
                </a:solidFill>
                <a:effectLst>
                  <a:outerShdw blurRad="38100" dist="38100" dir="2700000" algn="tl">
                    <a:srgbClr val="000000">
                      <a:alpha val="43137"/>
                    </a:srgbClr>
                  </a:outerShdw>
                </a:effectLst>
                <a:latin typeface="Open Sans" panose="020B0606030504020204" pitchFamily="34" charset="0"/>
              </a:rPr>
              <a:t>➠</a:t>
            </a:r>
            <a:r>
              <a:rPr lang="en-US" sz="2200" b="1" i="0" u="none" strike="noStrike" dirty="0" err="1">
                <a:solidFill>
                  <a:srgbClr val="333333"/>
                </a:solidFill>
              </a:rPr>
              <a:t>Vai</a:t>
            </a:r>
            <a:r>
              <a:rPr lang="en-US" sz="2200" b="1" i="0" u="none" strike="noStrike" dirty="0">
                <a:solidFill>
                  <a:srgbClr val="333333"/>
                </a:solidFill>
              </a:rPr>
              <a:t> </a:t>
            </a:r>
            <a:r>
              <a:rPr lang="en-US" sz="2200" b="1" i="0" u="none" strike="noStrike" dirty="0" err="1">
                <a:solidFill>
                  <a:srgbClr val="333333"/>
                </a:solidFill>
              </a:rPr>
              <a:t>trò</a:t>
            </a:r>
            <a:r>
              <a:rPr lang="en-US" sz="2200" b="1" i="0" u="none" strike="noStrike" dirty="0">
                <a:solidFill>
                  <a:srgbClr val="333333"/>
                </a:solidFill>
              </a:rPr>
              <a:t> </a:t>
            </a:r>
            <a:r>
              <a:rPr lang="en-US" sz="2200" b="1" i="0" u="none" strike="noStrike" dirty="0" err="1">
                <a:solidFill>
                  <a:srgbClr val="333333"/>
                </a:solidFill>
              </a:rPr>
              <a:t>của</a:t>
            </a:r>
            <a:r>
              <a:rPr lang="en-US" sz="2200" b="1" i="0" u="none" strike="noStrike" dirty="0">
                <a:solidFill>
                  <a:srgbClr val="333333"/>
                </a:solidFill>
              </a:rPr>
              <a:t> </a:t>
            </a:r>
            <a:r>
              <a:rPr lang="en-US" sz="2200" b="1" i="0" u="none" strike="noStrike" dirty="0" err="1">
                <a:solidFill>
                  <a:srgbClr val="333333"/>
                </a:solidFill>
              </a:rPr>
              <a:t>đoàn</a:t>
            </a:r>
            <a:r>
              <a:rPr lang="en-US" sz="2200" b="1" i="0" u="none" strike="noStrike" dirty="0">
                <a:solidFill>
                  <a:srgbClr val="333333"/>
                </a:solidFill>
              </a:rPr>
              <a:t> </a:t>
            </a:r>
            <a:r>
              <a:rPr lang="en-US" sz="2200" b="1" i="0" u="none" strike="noStrike" dirty="0" err="1">
                <a:solidFill>
                  <a:srgbClr val="333333"/>
                </a:solidFill>
              </a:rPr>
              <a:t>kết</a:t>
            </a:r>
            <a:r>
              <a:rPr lang="en-US" sz="2200" b="1" i="0" u="none" strike="noStrike" dirty="0">
                <a:solidFill>
                  <a:srgbClr val="333333"/>
                </a:solidFill>
              </a:rPr>
              <a:t> </a:t>
            </a:r>
            <a:r>
              <a:rPr lang="en-US" sz="2200" b="1" i="0" u="none" strike="noStrike" dirty="0" err="1">
                <a:solidFill>
                  <a:srgbClr val="333333"/>
                </a:solidFill>
              </a:rPr>
              <a:t>quốc</a:t>
            </a:r>
            <a:r>
              <a:rPr lang="en-US" sz="2200" b="1" i="0" u="none" strike="noStrike" dirty="0">
                <a:solidFill>
                  <a:srgbClr val="333333"/>
                </a:solidFill>
              </a:rPr>
              <a:t> </a:t>
            </a:r>
            <a:r>
              <a:rPr lang="en-US" sz="2200" b="1" i="0" u="none" strike="noStrike" dirty="0" err="1">
                <a:solidFill>
                  <a:srgbClr val="333333"/>
                </a:solidFill>
              </a:rPr>
              <a:t>tế</a:t>
            </a:r>
            <a:r>
              <a:rPr lang="en-US" sz="2200" b="1" i="0" u="none" strike="noStrike" dirty="0">
                <a:solidFill>
                  <a:srgbClr val="333333"/>
                </a:solidFill>
              </a:rPr>
              <a:t> </a:t>
            </a:r>
            <a:r>
              <a:rPr lang="en-US" sz="2200" b="1" i="0" u="none" strike="noStrike" dirty="0" err="1">
                <a:solidFill>
                  <a:srgbClr val="333333"/>
                </a:solidFill>
              </a:rPr>
              <a:t>với</a:t>
            </a:r>
            <a:r>
              <a:rPr lang="en-US" sz="2200" b="1" i="0" u="none" strike="noStrike" dirty="0">
                <a:solidFill>
                  <a:srgbClr val="333333"/>
                </a:solidFill>
              </a:rPr>
              <a:t> </a:t>
            </a:r>
            <a:r>
              <a:rPr lang="en-US" sz="2200" b="1" i="0" u="none" strike="noStrike" dirty="0" err="1">
                <a:solidFill>
                  <a:srgbClr val="333333"/>
                </a:solidFill>
              </a:rPr>
              <a:t>Cách</a:t>
            </a:r>
            <a:r>
              <a:rPr lang="en-US" sz="2200" b="1" i="0" u="none" strike="noStrike" dirty="0">
                <a:solidFill>
                  <a:srgbClr val="333333"/>
                </a:solidFill>
              </a:rPr>
              <a:t> </a:t>
            </a:r>
            <a:r>
              <a:rPr lang="en-US" sz="2200" b="1" i="0" u="none" strike="noStrike" dirty="0" err="1">
                <a:solidFill>
                  <a:srgbClr val="333333"/>
                </a:solidFill>
              </a:rPr>
              <a:t>mạng</a:t>
            </a:r>
            <a:r>
              <a:rPr lang="en-US" sz="2200" b="1" i="0" u="none" strike="noStrike" dirty="0">
                <a:solidFill>
                  <a:srgbClr val="333333"/>
                </a:solidFill>
              </a:rPr>
              <a:t> Việt Nam </a:t>
            </a:r>
            <a:r>
              <a:rPr lang="en-US" sz="2200" b="1" i="0" u="none" strike="noStrike" dirty="0" err="1">
                <a:solidFill>
                  <a:srgbClr val="333333"/>
                </a:solidFill>
              </a:rPr>
              <a:t>được</a:t>
            </a:r>
            <a:r>
              <a:rPr lang="en-US" sz="2200" b="1" i="0" u="none" strike="noStrike" dirty="0">
                <a:solidFill>
                  <a:srgbClr val="333333"/>
                </a:solidFill>
              </a:rPr>
              <a:t> </a:t>
            </a:r>
            <a:r>
              <a:rPr lang="en-US" sz="2200" b="1" i="0" u="none" strike="noStrike" dirty="0" err="1">
                <a:solidFill>
                  <a:srgbClr val="333333"/>
                </a:solidFill>
              </a:rPr>
              <a:t>Hồ</a:t>
            </a:r>
            <a:r>
              <a:rPr lang="en-US" sz="2200" b="1" i="0" u="none" strike="noStrike" dirty="0">
                <a:solidFill>
                  <a:srgbClr val="333333"/>
                </a:solidFill>
              </a:rPr>
              <a:t> </a:t>
            </a:r>
            <a:r>
              <a:rPr lang="en-US" sz="2200" b="1" i="0" u="none" strike="noStrike" dirty="0" err="1">
                <a:solidFill>
                  <a:srgbClr val="333333"/>
                </a:solidFill>
              </a:rPr>
              <a:t>Chí</a:t>
            </a:r>
            <a:r>
              <a:rPr lang="en-US" sz="2200" b="1" i="0" u="none" strike="noStrike" dirty="0">
                <a:solidFill>
                  <a:srgbClr val="333333"/>
                </a:solidFill>
              </a:rPr>
              <a:t> Minh </a:t>
            </a:r>
            <a:r>
              <a:rPr lang="en-US" sz="2200" b="1" i="0" u="none" strike="noStrike" dirty="0" err="1">
                <a:solidFill>
                  <a:srgbClr val="333333"/>
                </a:solidFill>
              </a:rPr>
              <a:t>khẳng</a:t>
            </a:r>
            <a:r>
              <a:rPr lang="en-US" sz="2200" b="1" i="0" u="none" strike="noStrike" dirty="0">
                <a:solidFill>
                  <a:srgbClr val="333333"/>
                </a:solidFill>
              </a:rPr>
              <a:t> </a:t>
            </a:r>
            <a:r>
              <a:rPr lang="en-US" sz="2200" b="1" i="0" u="none" strike="noStrike" dirty="0" err="1">
                <a:solidFill>
                  <a:srgbClr val="333333"/>
                </a:solidFill>
              </a:rPr>
              <a:t>định</a:t>
            </a:r>
            <a:endParaRPr lang="en-US" sz="2200" dirty="0"/>
          </a:p>
        </p:txBody>
      </p:sp>
      <p:pic>
        <p:nvPicPr>
          <p:cNvPr id="6" name="Picture 5">
            <a:extLst>
              <a:ext uri="{FF2B5EF4-FFF2-40B4-BE49-F238E27FC236}">
                <a16:creationId xmlns:a16="http://schemas.microsoft.com/office/drawing/2014/main" id="{7C520557-9A5C-4E38-B2E6-A0BEFBEE1C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24699" y="2338341"/>
            <a:ext cx="4080436" cy="3140023"/>
          </a:xfrm>
          <a:prstGeom prst="rect">
            <a:avLst/>
          </a:prstGeom>
        </p:spPr>
      </p:pic>
    </p:spTree>
    <p:extLst>
      <p:ext uri="{BB962C8B-B14F-4D97-AF65-F5344CB8AC3E}">
        <p14:creationId xmlns:p14="http://schemas.microsoft.com/office/powerpoint/2010/main" val="1877518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video Bác Hồ đón tiếp nhà báo thế giới">
            <a:hlinkClick r:id="" action="ppaction://media"/>
            <a:extLst>
              <a:ext uri="{FF2B5EF4-FFF2-40B4-BE49-F238E27FC236}">
                <a16:creationId xmlns:a16="http://schemas.microsoft.com/office/drawing/2014/main" id="{9E9EDD91-8CFD-4694-9FA0-FB6B092AFD3F}"/>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0" y="77"/>
            <a:ext cx="12192000" cy="6857846"/>
          </a:xfrm>
        </p:spPr>
      </p:pic>
    </p:spTree>
    <p:extLst>
      <p:ext uri="{BB962C8B-B14F-4D97-AF65-F5344CB8AC3E}">
        <p14:creationId xmlns:p14="http://schemas.microsoft.com/office/powerpoint/2010/main" val="4186912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171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1">
      <a:majorFont>
        <a:latin typeface="Tahoma"/>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TM04033937[[fn=Vapor Trail]]</Template>
  <TotalTime>555</TotalTime>
  <Words>2467</Words>
  <Application>Microsoft Office PowerPoint</Application>
  <PresentationFormat>Widescreen</PresentationFormat>
  <Paragraphs>157</Paragraphs>
  <Slides>52</Slides>
  <Notes>0</Notes>
  <HiddenSlides>0</HiddenSlides>
  <MMClips>2</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52</vt:i4>
      </vt:variant>
    </vt:vector>
  </HeadingPairs>
  <TitlesOfParts>
    <vt:vector size="60" baseType="lpstr">
      <vt:lpstr>A Year Without Rain</vt:lpstr>
      <vt:lpstr>Arial</vt:lpstr>
      <vt:lpstr>Calibri</vt:lpstr>
      <vt:lpstr>Open Sans</vt:lpstr>
      <vt:lpstr>Symbol</vt:lpstr>
      <vt:lpstr>Tahoma</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Nguyễn Quang</dc:creator>
  <cp:lastModifiedBy>QUACH XUAN PHUC D20CN09</cp:lastModifiedBy>
  <cp:revision>14</cp:revision>
  <dcterms:created xsi:type="dcterms:W3CDTF">2022-04-16T08:49:23Z</dcterms:created>
  <dcterms:modified xsi:type="dcterms:W3CDTF">2022-04-20T06:47:22Z</dcterms:modified>
</cp:coreProperties>
</file>